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</p:sldIdLst>
  <p:sldSz cx="9144000" cy="6858000" type="screen4x3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FA26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2AA63F-10BC-47C3-A759-268BD6202590}" type="doc">
      <dgm:prSet loTypeId="urn:microsoft.com/office/officeart/2005/8/layout/lProcess3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1512C8DF-C260-43CE-ACF1-F0B642B4A0C5}">
      <dgm:prSet custT="1"/>
      <dgm:spPr/>
      <dgm:t>
        <a:bodyPr/>
        <a:lstStyle/>
        <a:p>
          <a:pPr algn="l"/>
          <a:r>
            <a:rPr lang="nb-NO" sz="1700" dirty="0"/>
            <a:t>Er et konsulent- og opplæring selskap etablert i 1998 i Polen </a:t>
          </a:r>
          <a:endParaRPr lang="pl-PL" sz="1700" dirty="0"/>
        </a:p>
      </dgm:t>
    </dgm:pt>
    <dgm:pt modelId="{F07F0051-C0F0-4181-9711-53E5DAD960FC}" type="parTrans" cxnId="{0565326C-C067-4991-9586-6788769FC116}">
      <dgm:prSet/>
      <dgm:spPr/>
      <dgm:t>
        <a:bodyPr/>
        <a:lstStyle/>
        <a:p>
          <a:endParaRPr lang="pl-PL"/>
        </a:p>
      </dgm:t>
    </dgm:pt>
    <dgm:pt modelId="{5F9B0FB3-146C-4A0D-8016-224A8FE84E4E}" type="sibTrans" cxnId="{0565326C-C067-4991-9586-6788769FC116}">
      <dgm:prSet/>
      <dgm:spPr/>
      <dgm:t>
        <a:bodyPr/>
        <a:lstStyle/>
        <a:p>
          <a:endParaRPr lang="pl-PL"/>
        </a:p>
      </dgm:t>
    </dgm:pt>
    <dgm:pt modelId="{6F415C94-74F9-46F4-AB8B-DEE312972C58}">
      <dgm:prSet custT="1"/>
      <dgm:spPr/>
      <dgm:t>
        <a:bodyPr/>
        <a:lstStyle/>
        <a:p>
          <a:pPr algn="l"/>
          <a:r>
            <a:rPr lang="nb-NO" sz="1700" dirty="0"/>
            <a:t>Vi tilbyr tjenester i opplæring og faglig utvikling av medarbeidere</a:t>
          </a:r>
          <a:endParaRPr lang="pl-PL" sz="1700" dirty="0"/>
        </a:p>
      </dgm:t>
    </dgm:pt>
    <dgm:pt modelId="{E36B9B0B-2B59-4DD3-A939-729EC8DEFDC2}" type="parTrans" cxnId="{C9B71A3C-272B-4CB5-8119-6F5A3843B938}">
      <dgm:prSet/>
      <dgm:spPr/>
      <dgm:t>
        <a:bodyPr/>
        <a:lstStyle/>
        <a:p>
          <a:endParaRPr lang="pl-PL"/>
        </a:p>
      </dgm:t>
    </dgm:pt>
    <dgm:pt modelId="{4AA77E89-D7FE-4E1A-99EA-F514B55BC930}" type="sibTrans" cxnId="{C9B71A3C-272B-4CB5-8119-6F5A3843B938}">
      <dgm:prSet/>
      <dgm:spPr/>
      <dgm:t>
        <a:bodyPr/>
        <a:lstStyle/>
        <a:p>
          <a:endParaRPr lang="pl-PL"/>
        </a:p>
      </dgm:t>
    </dgm:pt>
    <dgm:pt modelId="{41F8C15F-CB6E-479E-9D38-118CE92CA6A6}">
      <dgm:prSet custT="1"/>
      <dgm:spPr/>
      <dgm:t>
        <a:bodyPr/>
        <a:lstStyle/>
        <a:p>
          <a:pPr algn="l"/>
          <a:r>
            <a:rPr lang="nb-NO" sz="1700" dirty="0"/>
            <a:t>Vi hjelper både bedrifter i faglig kurs og trening av personnel og private personer som ønsker å utvikle sin kompetanse</a:t>
          </a:r>
          <a:endParaRPr lang="pl-PL" sz="1700" dirty="0"/>
        </a:p>
      </dgm:t>
    </dgm:pt>
    <dgm:pt modelId="{C992061D-1B29-4205-A032-2149A6787662}" type="parTrans" cxnId="{2670812D-6779-4EAB-891B-AA714278F8D7}">
      <dgm:prSet/>
      <dgm:spPr/>
      <dgm:t>
        <a:bodyPr/>
        <a:lstStyle/>
        <a:p>
          <a:endParaRPr lang="pl-PL"/>
        </a:p>
      </dgm:t>
    </dgm:pt>
    <dgm:pt modelId="{F471CED9-89FD-475A-8DE7-21462ACAEA6D}" type="sibTrans" cxnId="{2670812D-6779-4EAB-891B-AA714278F8D7}">
      <dgm:prSet/>
      <dgm:spPr/>
      <dgm:t>
        <a:bodyPr/>
        <a:lstStyle/>
        <a:p>
          <a:endParaRPr lang="pl-PL"/>
        </a:p>
      </dgm:t>
    </dgm:pt>
    <dgm:pt modelId="{0992978F-7071-4EEF-B9C9-E367F8F60694}">
      <dgm:prSet custT="1"/>
      <dgm:spPr/>
      <dgm:t>
        <a:bodyPr/>
        <a:lstStyle/>
        <a:p>
          <a:pPr algn="l"/>
          <a:r>
            <a:rPr lang="nb-NO" sz="1700" dirty="0"/>
            <a:t>Vårt selskap er i vekst og basert på erfaring fra samarbeid med kunder i</a:t>
          </a:r>
          <a:r>
            <a:rPr lang="pl-PL" sz="1700" dirty="0"/>
            <a:t> </a:t>
          </a:r>
          <a:r>
            <a:rPr lang="nb-NO" sz="1700" dirty="0"/>
            <a:t>Norge og økende etterspørsel har vi nå etablert Botus Norway og Botus Kompetanse for å tilby bedre tjenester til våre kunder</a:t>
          </a:r>
          <a:endParaRPr lang="pl-PL" sz="1700" dirty="0"/>
        </a:p>
      </dgm:t>
    </dgm:pt>
    <dgm:pt modelId="{F4A8D9A8-930A-4A3A-8393-EE81ED870F39}" type="parTrans" cxnId="{57467DC1-65B6-428F-9738-AB752DF120D6}">
      <dgm:prSet/>
      <dgm:spPr/>
      <dgm:t>
        <a:bodyPr/>
        <a:lstStyle/>
        <a:p>
          <a:endParaRPr lang="pl-PL"/>
        </a:p>
      </dgm:t>
    </dgm:pt>
    <dgm:pt modelId="{1B7A4387-A80A-4908-A1AE-8BC4FB9BEE3F}" type="sibTrans" cxnId="{57467DC1-65B6-428F-9738-AB752DF120D6}">
      <dgm:prSet/>
      <dgm:spPr/>
      <dgm:t>
        <a:bodyPr/>
        <a:lstStyle/>
        <a:p>
          <a:endParaRPr lang="pl-PL"/>
        </a:p>
      </dgm:t>
    </dgm:pt>
    <dgm:pt modelId="{F5CFBEAF-27EA-44CF-A933-7D4836587320}" type="pres">
      <dgm:prSet presAssocID="{FB2AA63F-10BC-47C3-A759-268BD6202590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9FDC81E-F125-405F-8693-79FADB83344C}" type="pres">
      <dgm:prSet presAssocID="{1512C8DF-C260-43CE-ACF1-F0B642B4A0C5}" presName="horFlow" presStyleCnt="0"/>
      <dgm:spPr/>
    </dgm:pt>
    <dgm:pt modelId="{AE4F68B4-2669-4862-974B-299197472D71}" type="pres">
      <dgm:prSet presAssocID="{1512C8DF-C260-43CE-ACF1-F0B642B4A0C5}" presName="bigChev" presStyleLbl="node1" presStyleIdx="0" presStyleCnt="4" custScaleX="349681"/>
      <dgm:spPr/>
    </dgm:pt>
    <dgm:pt modelId="{76B023E7-974E-434E-A41E-BB8E7959DB44}" type="pres">
      <dgm:prSet presAssocID="{1512C8DF-C260-43CE-ACF1-F0B642B4A0C5}" presName="vSp" presStyleCnt="0"/>
      <dgm:spPr/>
    </dgm:pt>
    <dgm:pt modelId="{34842F31-B7BA-41B9-8332-B4B3E654A350}" type="pres">
      <dgm:prSet presAssocID="{6F415C94-74F9-46F4-AB8B-DEE312972C58}" presName="horFlow" presStyleCnt="0"/>
      <dgm:spPr/>
    </dgm:pt>
    <dgm:pt modelId="{FD3E003D-F43D-4911-B80F-8AD40100B37B}" type="pres">
      <dgm:prSet presAssocID="{6F415C94-74F9-46F4-AB8B-DEE312972C58}" presName="bigChev" presStyleLbl="node1" presStyleIdx="1" presStyleCnt="4" custScaleX="375872" custScaleY="101684"/>
      <dgm:spPr/>
    </dgm:pt>
    <dgm:pt modelId="{B0A6978D-F6FF-4FF4-9C22-A49821FC3C17}" type="pres">
      <dgm:prSet presAssocID="{6F415C94-74F9-46F4-AB8B-DEE312972C58}" presName="vSp" presStyleCnt="0"/>
      <dgm:spPr/>
    </dgm:pt>
    <dgm:pt modelId="{096EB039-8217-432D-A1CF-BA9CB2FD84DF}" type="pres">
      <dgm:prSet presAssocID="{41F8C15F-CB6E-479E-9D38-118CE92CA6A6}" presName="horFlow" presStyleCnt="0"/>
      <dgm:spPr/>
    </dgm:pt>
    <dgm:pt modelId="{D49591BD-B2F7-4678-9A57-FF97F1CCC3CD}" type="pres">
      <dgm:prSet presAssocID="{41F8C15F-CB6E-479E-9D38-118CE92CA6A6}" presName="bigChev" presStyleLbl="node1" presStyleIdx="2" presStyleCnt="4" custScaleX="431298"/>
      <dgm:spPr/>
    </dgm:pt>
    <dgm:pt modelId="{20275C96-D924-4C40-ABD5-982FF1E48B2C}" type="pres">
      <dgm:prSet presAssocID="{41F8C15F-CB6E-479E-9D38-118CE92CA6A6}" presName="vSp" presStyleCnt="0"/>
      <dgm:spPr/>
    </dgm:pt>
    <dgm:pt modelId="{AFB95567-D2C7-456D-BA85-49FD56061DE1}" type="pres">
      <dgm:prSet presAssocID="{0992978F-7071-4EEF-B9C9-E367F8F60694}" presName="horFlow" presStyleCnt="0"/>
      <dgm:spPr/>
    </dgm:pt>
    <dgm:pt modelId="{57A7B78B-763A-4DC7-ACD6-3B6A2D543B1F}" type="pres">
      <dgm:prSet presAssocID="{0992978F-7071-4EEF-B9C9-E367F8F60694}" presName="bigChev" presStyleLbl="node1" presStyleIdx="3" presStyleCnt="4" custScaleX="450605" custScaleY="157169"/>
      <dgm:spPr/>
    </dgm:pt>
  </dgm:ptLst>
  <dgm:cxnLst>
    <dgm:cxn modelId="{57467DC1-65B6-428F-9738-AB752DF120D6}" srcId="{FB2AA63F-10BC-47C3-A759-268BD6202590}" destId="{0992978F-7071-4EEF-B9C9-E367F8F60694}" srcOrd="3" destOrd="0" parTransId="{F4A8D9A8-930A-4A3A-8393-EE81ED870F39}" sibTransId="{1B7A4387-A80A-4908-A1AE-8BC4FB9BEE3F}"/>
    <dgm:cxn modelId="{68FF54CF-EA11-438B-91DD-01FB34213B2D}" type="presOf" srcId="{6F415C94-74F9-46F4-AB8B-DEE312972C58}" destId="{FD3E003D-F43D-4911-B80F-8AD40100B37B}" srcOrd="0" destOrd="0" presId="urn:microsoft.com/office/officeart/2005/8/layout/lProcess3"/>
    <dgm:cxn modelId="{2670812D-6779-4EAB-891B-AA714278F8D7}" srcId="{FB2AA63F-10BC-47C3-A759-268BD6202590}" destId="{41F8C15F-CB6E-479E-9D38-118CE92CA6A6}" srcOrd="2" destOrd="0" parTransId="{C992061D-1B29-4205-A032-2149A6787662}" sibTransId="{F471CED9-89FD-475A-8DE7-21462ACAEA6D}"/>
    <dgm:cxn modelId="{11DFA167-AAAA-4685-9244-1D9B95E43DCB}" type="presOf" srcId="{41F8C15F-CB6E-479E-9D38-118CE92CA6A6}" destId="{D49591BD-B2F7-4678-9A57-FF97F1CCC3CD}" srcOrd="0" destOrd="0" presId="urn:microsoft.com/office/officeart/2005/8/layout/lProcess3"/>
    <dgm:cxn modelId="{BEA659C4-D7DA-4928-B767-0B208F22B65B}" type="presOf" srcId="{1512C8DF-C260-43CE-ACF1-F0B642B4A0C5}" destId="{AE4F68B4-2669-4862-974B-299197472D71}" srcOrd="0" destOrd="0" presId="urn:microsoft.com/office/officeart/2005/8/layout/lProcess3"/>
    <dgm:cxn modelId="{97316C8A-20A2-483E-A939-4AEA0B1C26C4}" type="presOf" srcId="{0992978F-7071-4EEF-B9C9-E367F8F60694}" destId="{57A7B78B-763A-4DC7-ACD6-3B6A2D543B1F}" srcOrd="0" destOrd="0" presId="urn:microsoft.com/office/officeart/2005/8/layout/lProcess3"/>
    <dgm:cxn modelId="{0565326C-C067-4991-9586-6788769FC116}" srcId="{FB2AA63F-10BC-47C3-A759-268BD6202590}" destId="{1512C8DF-C260-43CE-ACF1-F0B642B4A0C5}" srcOrd="0" destOrd="0" parTransId="{F07F0051-C0F0-4181-9711-53E5DAD960FC}" sibTransId="{5F9B0FB3-146C-4A0D-8016-224A8FE84E4E}"/>
    <dgm:cxn modelId="{B2BA9542-13BE-4E0B-9D15-3EA8579F9CC4}" type="presOf" srcId="{FB2AA63F-10BC-47C3-A759-268BD6202590}" destId="{F5CFBEAF-27EA-44CF-A933-7D4836587320}" srcOrd="0" destOrd="0" presId="urn:microsoft.com/office/officeart/2005/8/layout/lProcess3"/>
    <dgm:cxn modelId="{C9B71A3C-272B-4CB5-8119-6F5A3843B938}" srcId="{FB2AA63F-10BC-47C3-A759-268BD6202590}" destId="{6F415C94-74F9-46F4-AB8B-DEE312972C58}" srcOrd="1" destOrd="0" parTransId="{E36B9B0B-2B59-4DD3-A939-729EC8DEFDC2}" sibTransId="{4AA77E89-D7FE-4E1A-99EA-F514B55BC930}"/>
    <dgm:cxn modelId="{D9DD2FEA-39DB-4B48-8FCF-2DEB222741CC}" type="presParOf" srcId="{F5CFBEAF-27EA-44CF-A933-7D4836587320}" destId="{E9FDC81E-F125-405F-8693-79FADB83344C}" srcOrd="0" destOrd="0" presId="urn:microsoft.com/office/officeart/2005/8/layout/lProcess3"/>
    <dgm:cxn modelId="{1F0D831F-6AAB-4FF3-B69A-57A9CA14E283}" type="presParOf" srcId="{E9FDC81E-F125-405F-8693-79FADB83344C}" destId="{AE4F68B4-2669-4862-974B-299197472D71}" srcOrd="0" destOrd="0" presId="urn:microsoft.com/office/officeart/2005/8/layout/lProcess3"/>
    <dgm:cxn modelId="{02B0D95E-0464-455B-B27E-F49B5BD819E1}" type="presParOf" srcId="{F5CFBEAF-27EA-44CF-A933-7D4836587320}" destId="{76B023E7-974E-434E-A41E-BB8E7959DB44}" srcOrd="1" destOrd="0" presId="urn:microsoft.com/office/officeart/2005/8/layout/lProcess3"/>
    <dgm:cxn modelId="{372FE00E-5FBD-4C95-9374-A77316B32568}" type="presParOf" srcId="{F5CFBEAF-27EA-44CF-A933-7D4836587320}" destId="{34842F31-B7BA-41B9-8332-B4B3E654A350}" srcOrd="2" destOrd="0" presId="urn:microsoft.com/office/officeart/2005/8/layout/lProcess3"/>
    <dgm:cxn modelId="{D2BBCE88-6A89-4942-A822-CBD9ED93A682}" type="presParOf" srcId="{34842F31-B7BA-41B9-8332-B4B3E654A350}" destId="{FD3E003D-F43D-4911-B80F-8AD40100B37B}" srcOrd="0" destOrd="0" presId="urn:microsoft.com/office/officeart/2005/8/layout/lProcess3"/>
    <dgm:cxn modelId="{B80D5919-37EB-409A-964E-87D5A2FF33C0}" type="presParOf" srcId="{F5CFBEAF-27EA-44CF-A933-7D4836587320}" destId="{B0A6978D-F6FF-4FF4-9C22-A49821FC3C17}" srcOrd="3" destOrd="0" presId="urn:microsoft.com/office/officeart/2005/8/layout/lProcess3"/>
    <dgm:cxn modelId="{6F6DFFB0-A1F2-44B5-9808-1821BB99970B}" type="presParOf" srcId="{F5CFBEAF-27EA-44CF-A933-7D4836587320}" destId="{096EB039-8217-432D-A1CF-BA9CB2FD84DF}" srcOrd="4" destOrd="0" presId="urn:microsoft.com/office/officeart/2005/8/layout/lProcess3"/>
    <dgm:cxn modelId="{84AA8C10-37FA-416B-8EC9-FE9499CBBD5C}" type="presParOf" srcId="{096EB039-8217-432D-A1CF-BA9CB2FD84DF}" destId="{D49591BD-B2F7-4678-9A57-FF97F1CCC3CD}" srcOrd="0" destOrd="0" presId="urn:microsoft.com/office/officeart/2005/8/layout/lProcess3"/>
    <dgm:cxn modelId="{8037385A-3134-4233-95DC-85FFDD8A681F}" type="presParOf" srcId="{F5CFBEAF-27EA-44CF-A933-7D4836587320}" destId="{20275C96-D924-4C40-ABD5-982FF1E48B2C}" srcOrd="5" destOrd="0" presId="urn:microsoft.com/office/officeart/2005/8/layout/lProcess3"/>
    <dgm:cxn modelId="{02CCAF78-F268-4F2D-8666-2579A3EA46E7}" type="presParOf" srcId="{F5CFBEAF-27EA-44CF-A933-7D4836587320}" destId="{AFB95567-D2C7-456D-BA85-49FD56061DE1}" srcOrd="6" destOrd="0" presId="urn:microsoft.com/office/officeart/2005/8/layout/lProcess3"/>
    <dgm:cxn modelId="{5C78BB02-E9B2-4243-8163-8708CB8E65DE}" type="presParOf" srcId="{AFB95567-D2C7-456D-BA85-49FD56061DE1}" destId="{57A7B78B-763A-4DC7-ACD6-3B6A2D543B1F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83993B5-B75A-495E-8E02-A4E71CD76DD7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AAD7F3E-A11E-4FC8-A453-DBA0BA46EA48}">
      <dgm:prSet custT="1"/>
      <dgm:spPr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pPr algn="ctr"/>
          <a:r>
            <a:rPr lang="pl-PL" sz="2000" b="1" dirty="0"/>
            <a:t>OPERATØR;                                                                     </a:t>
          </a:r>
          <a:r>
            <a:rPr lang="pl-PL" sz="1600" dirty="0" err="1"/>
            <a:t>gravemaskin</a:t>
          </a:r>
          <a:r>
            <a:rPr lang="pl-PL" sz="1600" dirty="0"/>
            <a:t>, </a:t>
          </a:r>
          <a:r>
            <a:rPr lang="pl-PL" sz="1600" dirty="0" err="1"/>
            <a:t>hjullaster</a:t>
          </a:r>
          <a:r>
            <a:rPr lang="pl-PL" sz="1600" dirty="0"/>
            <a:t>, </a:t>
          </a:r>
          <a:r>
            <a:rPr lang="pl-PL" sz="1600" dirty="0" err="1"/>
            <a:t>gaffeltruck</a:t>
          </a:r>
          <a:r>
            <a:rPr lang="pl-PL" sz="1600" dirty="0"/>
            <a:t>, </a:t>
          </a:r>
          <a:r>
            <a:rPr lang="pl-PL" sz="1600" dirty="0" err="1"/>
            <a:t>plattform</a:t>
          </a:r>
          <a:r>
            <a:rPr lang="pl-PL" sz="1600" dirty="0"/>
            <a:t>, kran                                               </a:t>
          </a:r>
        </a:p>
      </dgm:t>
    </dgm:pt>
    <dgm:pt modelId="{8E0B0537-1599-4AF9-9AA3-0962EC9F5D68}" type="parTrans" cxnId="{8CEB3536-4FB5-4FBE-9343-997C6828A705}">
      <dgm:prSet/>
      <dgm:spPr/>
      <dgm:t>
        <a:bodyPr/>
        <a:lstStyle/>
        <a:p>
          <a:endParaRPr lang="pl-PL"/>
        </a:p>
      </dgm:t>
    </dgm:pt>
    <dgm:pt modelId="{70FFFA64-ED68-4106-8A28-84096CDE3873}" type="sibTrans" cxnId="{8CEB3536-4FB5-4FBE-9343-997C6828A705}">
      <dgm:prSet/>
      <dgm:spPr/>
      <dgm:t>
        <a:bodyPr/>
        <a:lstStyle/>
        <a:p>
          <a:endParaRPr lang="pl-PL"/>
        </a:p>
      </dgm:t>
    </dgm:pt>
    <dgm:pt modelId="{05257E0C-3896-45D3-B734-263862191630}">
      <dgm:prSet custT="1"/>
      <dgm:spPr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pPr algn="ctr"/>
          <a:r>
            <a:rPr lang="pl-PL" sz="2000" b="1" dirty="0"/>
            <a:t>MONTØR</a:t>
          </a:r>
          <a:r>
            <a:rPr lang="pl-PL" sz="1600" dirty="0"/>
            <a:t>;                                                                                                                                           </a:t>
          </a:r>
          <a:r>
            <a:rPr lang="pl-PL" sz="1600" dirty="0" err="1"/>
            <a:t>montør</a:t>
          </a:r>
          <a:r>
            <a:rPr lang="pl-PL" sz="1600" dirty="0"/>
            <a:t> </a:t>
          </a:r>
          <a:r>
            <a:rPr lang="pl-PL" sz="1600" dirty="0" err="1"/>
            <a:t>av</a:t>
          </a:r>
          <a:r>
            <a:rPr lang="pl-PL" sz="1600" dirty="0"/>
            <a:t> </a:t>
          </a:r>
          <a:r>
            <a:rPr lang="pl-PL" sz="1600" dirty="0" err="1"/>
            <a:t>konstruksjon</a:t>
          </a:r>
          <a:r>
            <a:rPr lang="pl-PL" sz="1600" dirty="0"/>
            <a:t> </a:t>
          </a:r>
          <a:r>
            <a:rPr lang="pl-PL" sz="1600" dirty="0" err="1"/>
            <a:t>og</a:t>
          </a:r>
          <a:r>
            <a:rPr lang="pl-PL" sz="1600" dirty="0"/>
            <a:t> </a:t>
          </a:r>
          <a:r>
            <a:rPr lang="pl-PL" sz="1600" dirty="0" err="1"/>
            <a:t>isolasjon</a:t>
          </a:r>
          <a:r>
            <a:rPr lang="pl-PL" sz="1600" dirty="0"/>
            <a:t>, </a:t>
          </a:r>
          <a:r>
            <a:rPr lang="pl-PL" sz="1600" dirty="0" err="1"/>
            <a:t>stillasmontør</a:t>
          </a:r>
          <a:endParaRPr lang="pl-PL" sz="1600" dirty="0"/>
        </a:p>
      </dgm:t>
    </dgm:pt>
    <dgm:pt modelId="{FE87F2B3-F9FF-411D-A43D-4A2845154105}" type="parTrans" cxnId="{1B6E070F-EBE0-4CAE-86AB-D24C5D24EF93}">
      <dgm:prSet/>
      <dgm:spPr/>
      <dgm:t>
        <a:bodyPr/>
        <a:lstStyle/>
        <a:p>
          <a:endParaRPr lang="pl-PL"/>
        </a:p>
      </dgm:t>
    </dgm:pt>
    <dgm:pt modelId="{996E5E7F-2C14-4955-A053-F673210A666F}" type="sibTrans" cxnId="{1B6E070F-EBE0-4CAE-86AB-D24C5D24EF93}">
      <dgm:prSet/>
      <dgm:spPr/>
      <dgm:t>
        <a:bodyPr/>
        <a:lstStyle/>
        <a:p>
          <a:endParaRPr lang="pl-PL"/>
        </a:p>
      </dgm:t>
    </dgm:pt>
    <dgm:pt modelId="{BFDCDA41-91CF-440C-9E21-A40733B66EB6}">
      <dgm:prSet custT="1"/>
      <dgm:spPr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pPr algn="ctr"/>
          <a:r>
            <a:rPr lang="pl-PL" sz="2000" b="1" dirty="0"/>
            <a:t>ANDRE YRKER;                                                                                                                  </a:t>
          </a:r>
          <a:r>
            <a:rPr lang="pl-PL" sz="1600" dirty="0" err="1"/>
            <a:t>murer</a:t>
          </a:r>
          <a:r>
            <a:rPr lang="pl-PL" sz="1600" dirty="0"/>
            <a:t>, </a:t>
          </a:r>
          <a:r>
            <a:rPr lang="pl-PL" sz="1600" dirty="0" err="1"/>
            <a:t>jernbinder</a:t>
          </a:r>
          <a:r>
            <a:rPr lang="pl-PL" sz="1600" dirty="0"/>
            <a:t>, </a:t>
          </a:r>
          <a:r>
            <a:rPr lang="pl-PL" sz="1600" dirty="0" err="1"/>
            <a:t>sveiser</a:t>
          </a:r>
          <a:r>
            <a:rPr lang="pl-PL" sz="1600" dirty="0"/>
            <a:t>, </a:t>
          </a:r>
          <a:r>
            <a:rPr lang="pl-PL" sz="1600" dirty="0" err="1"/>
            <a:t>elektriker</a:t>
          </a:r>
          <a:r>
            <a:rPr lang="pl-PL" sz="1600" dirty="0"/>
            <a:t>, </a:t>
          </a:r>
          <a:r>
            <a:rPr lang="pl-PL" sz="1600" dirty="0" err="1"/>
            <a:t>taktekker</a:t>
          </a:r>
          <a:r>
            <a:rPr lang="pl-PL" sz="1600" dirty="0"/>
            <a:t>, </a:t>
          </a:r>
          <a:r>
            <a:rPr lang="pl-PL" sz="1600" dirty="0" err="1"/>
            <a:t>snekker</a:t>
          </a:r>
          <a:r>
            <a:rPr lang="pl-PL" sz="1600" dirty="0"/>
            <a:t>, </a:t>
          </a:r>
          <a:r>
            <a:rPr lang="pl-PL" sz="1600" dirty="0" err="1"/>
            <a:t>tømrer</a:t>
          </a:r>
          <a:r>
            <a:rPr lang="pl-PL" sz="1600" dirty="0"/>
            <a:t>, </a:t>
          </a:r>
          <a:r>
            <a:rPr lang="pl-PL" sz="1600" dirty="0" err="1"/>
            <a:t>forskalingssnekker</a:t>
          </a:r>
          <a:endParaRPr lang="pl-PL" sz="1600" dirty="0"/>
        </a:p>
      </dgm:t>
    </dgm:pt>
    <dgm:pt modelId="{24D561DD-873F-4765-B39A-8A2660FC3704}" type="parTrans" cxnId="{FDF6375C-FB1E-428E-9F33-89F3D4C26189}">
      <dgm:prSet/>
      <dgm:spPr/>
      <dgm:t>
        <a:bodyPr/>
        <a:lstStyle/>
        <a:p>
          <a:endParaRPr lang="pl-PL"/>
        </a:p>
      </dgm:t>
    </dgm:pt>
    <dgm:pt modelId="{1DD3C78E-5717-4BE0-A7C8-5606B3C2BE06}" type="sibTrans" cxnId="{FDF6375C-FB1E-428E-9F33-89F3D4C26189}">
      <dgm:prSet/>
      <dgm:spPr/>
      <dgm:t>
        <a:bodyPr/>
        <a:lstStyle/>
        <a:p>
          <a:endParaRPr lang="pl-PL"/>
        </a:p>
      </dgm:t>
    </dgm:pt>
    <dgm:pt modelId="{4F112A05-6EF1-4F70-B14B-C4A324ED2585}" type="pres">
      <dgm:prSet presAssocID="{683993B5-B75A-495E-8E02-A4E71CD76DD7}" presName="linear" presStyleCnt="0">
        <dgm:presLayoutVars>
          <dgm:animLvl val="lvl"/>
          <dgm:resizeHandles val="exact"/>
        </dgm:presLayoutVars>
      </dgm:prSet>
      <dgm:spPr/>
    </dgm:pt>
    <dgm:pt modelId="{487D7887-0E17-4301-A2BA-9F97CC4A18FE}" type="pres">
      <dgm:prSet presAssocID="{9AAD7F3E-A11E-4FC8-A453-DBA0BA46EA48}" presName="parentText" presStyleLbl="node1" presStyleIdx="0" presStyleCnt="3" custScaleY="75475">
        <dgm:presLayoutVars>
          <dgm:chMax val="0"/>
          <dgm:bulletEnabled val="1"/>
        </dgm:presLayoutVars>
      </dgm:prSet>
      <dgm:spPr/>
    </dgm:pt>
    <dgm:pt modelId="{D5B955AE-CA15-46EA-81F5-2E408991EF7F}" type="pres">
      <dgm:prSet presAssocID="{70FFFA64-ED68-4106-8A28-84096CDE3873}" presName="spacer" presStyleCnt="0"/>
      <dgm:spPr/>
    </dgm:pt>
    <dgm:pt modelId="{BF0D6127-E399-4DF7-984C-C2F0C538B1AD}" type="pres">
      <dgm:prSet presAssocID="{05257E0C-3896-45D3-B734-263862191630}" presName="parentText" presStyleLbl="node1" presStyleIdx="1" presStyleCnt="3" custScaleY="69242">
        <dgm:presLayoutVars>
          <dgm:chMax val="0"/>
          <dgm:bulletEnabled val="1"/>
        </dgm:presLayoutVars>
      </dgm:prSet>
      <dgm:spPr/>
    </dgm:pt>
    <dgm:pt modelId="{FAC86300-1710-405F-B92A-FD75EEC18802}" type="pres">
      <dgm:prSet presAssocID="{996E5E7F-2C14-4955-A053-F673210A666F}" presName="spacer" presStyleCnt="0"/>
      <dgm:spPr/>
    </dgm:pt>
    <dgm:pt modelId="{FFD48A4F-D31B-4F16-89BE-8A57880E5F90}" type="pres">
      <dgm:prSet presAssocID="{BFDCDA41-91CF-440C-9E21-A40733B66EB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DF6375C-FB1E-428E-9F33-89F3D4C26189}" srcId="{683993B5-B75A-495E-8E02-A4E71CD76DD7}" destId="{BFDCDA41-91CF-440C-9E21-A40733B66EB6}" srcOrd="2" destOrd="0" parTransId="{24D561DD-873F-4765-B39A-8A2660FC3704}" sibTransId="{1DD3C78E-5717-4BE0-A7C8-5606B3C2BE06}"/>
    <dgm:cxn modelId="{2E922FC8-A92C-4420-B881-7E832C872A70}" type="presOf" srcId="{BFDCDA41-91CF-440C-9E21-A40733B66EB6}" destId="{FFD48A4F-D31B-4F16-89BE-8A57880E5F90}" srcOrd="0" destOrd="0" presId="urn:microsoft.com/office/officeart/2005/8/layout/vList2"/>
    <dgm:cxn modelId="{800C3F6B-CC35-4DD2-B1F0-0A1C23B62380}" type="presOf" srcId="{9AAD7F3E-A11E-4FC8-A453-DBA0BA46EA48}" destId="{487D7887-0E17-4301-A2BA-9F97CC4A18FE}" srcOrd="0" destOrd="0" presId="urn:microsoft.com/office/officeart/2005/8/layout/vList2"/>
    <dgm:cxn modelId="{1DDF7359-CEE1-4660-87F4-4B02BD4108D6}" type="presOf" srcId="{05257E0C-3896-45D3-B734-263862191630}" destId="{BF0D6127-E399-4DF7-984C-C2F0C538B1AD}" srcOrd="0" destOrd="0" presId="urn:microsoft.com/office/officeart/2005/8/layout/vList2"/>
    <dgm:cxn modelId="{BFAD6B3D-BDAB-4FC7-BC16-93DCCF7A6737}" type="presOf" srcId="{683993B5-B75A-495E-8E02-A4E71CD76DD7}" destId="{4F112A05-6EF1-4F70-B14B-C4A324ED2585}" srcOrd="0" destOrd="0" presId="urn:microsoft.com/office/officeart/2005/8/layout/vList2"/>
    <dgm:cxn modelId="{1B6E070F-EBE0-4CAE-86AB-D24C5D24EF93}" srcId="{683993B5-B75A-495E-8E02-A4E71CD76DD7}" destId="{05257E0C-3896-45D3-B734-263862191630}" srcOrd="1" destOrd="0" parTransId="{FE87F2B3-F9FF-411D-A43D-4A2845154105}" sibTransId="{996E5E7F-2C14-4955-A053-F673210A666F}"/>
    <dgm:cxn modelId="{8CEB3536-4FB5-4FBE-9343-997C6828A705}" srcId="{683993B5-B75A-495E-8E02-A4E71CD76DD7}" destId="{9AAD7F3E-A11E-4FC8-A453-DBA0BA46EA48}" srcOrd="0" destOrd="0" parTransId="{8E0B0537-1599-4AF9-9AA3-0962EC9F5D68}" sibTransId="{70FFFA64-ED68-4106-8A28-84096CDE3873}"/>
    <dgm:cxn modelId="{DFD30976-A38D-450D-9564-7EBC37A236EF}" type="presParOf" srcId="{4F112A05-6EF1-4F70-B14B-C4A324ED2585}" destId="{487D7887-0E17-4301-A2BA-9F97CC4A18FE}" srcOrd="0" destOrd="0" presId="urn:microsoft.com/office/officeart/2005/8/layout/vList2"/>
    <dgm:cxn modelId="{04F32D8B-B41C-4B50-9020-59A6B18A0333}" type="presParOf" srcId="{4F112A05-6EF1-4F70-B14B-C4A324ED2585}" destId="{D5B955AE-CA15-46EA-81F5-2E408991EF7F}" srcOrd="1" destOrd="0" presId="urn:microsoft.com/office/officeart/2005/8/layout/vList2"/>
    <dgm:cxn modelId="{744699AD-818F-41B3-8DFB-73545A78156F}" type="presParOf" srcId="{4F112A05-6EF1-4F70-B14B-C4A324ED2585}" destId="{BF0D6127-E399-4DF7-984C-C2F0C538B1AD}" srcOrd="2" destOrd="0" presId="urn:microsoft.com/office/officeart/2005/8/layout/vList2"/>
    <dgm:cxn modelId="{F8C58AFB-8298-4CF3-8AEA-D329DE61300F}" type="presParOf" srcId="{4F112A05-6EF1-4F70-B14B-C4A324ED2585}" destId="{FAC86300-1710-405F-B92A-FD75EEC18802}" srcOrd="3" destOrd="0" presId="urn:microsoft.com/office/officeart/2005/8/layout/vList2"/>
    <dgm:cxn modelId="{0B756696-AF9F-4A20-B30F-40392B3D8BD1}" type="presParOf" srcId="{4F112A05-6EF1-4F70-B14B-C4A324ED2585}" destId="{FFD48A4F-D31B-4F16-89BE-8A57880E5F9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83993B5-B75A-495E-8E02-A4E71CD76DD7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AAD7F3E-A11E-4FC8-A453-DBA0BA46EA48}">
      <dgm:prSet custT="1"/>
      <dgm:spPr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pPr algn="ctr"/>
          <a:r>
            <a:rPr lang="pl-PL" sz="2400" b="1" dirty="0" err="1"/>
            <a:t>samarbeidspartnere</a:t>
          </a:r>
          <a:r>
            <a:rPr lang="pl-PL" sz="2400" b="1" dirty="0"/>
            <a:t>                                                                   </a:t>
          </a:r>
          <a:r>
            <a:rPr lang="pl-PL" sz="2400" dirty="0"/>
            <a:t>                                               </a:t>
          </a:r>
        </a:p>
      </dgm:t>
    </dgm:pt>
    <dgm:pt modelId="{8E0B0537-1599-4AF9-9AA3-0962EC9F5D68}" type="parTrans" cxnId="{8CEB3536-4FB5-4FBE-9343-997C6828A705}">
      <dgm:prSet/>
      <dgm:spPr/>
      <dgm:t>
        <a:bodyPr/>
        <a:lstStyle/>
        <a:p>
          <a:endParaRPr lang="pl-PL"/>
        </a:p>
      </dgm:t>
    </dgm:pt>
    <dgm:pt modelId="{70FFFA64-ED68-4106-8A28-84096CDE3873}" type="sibTrans" cxnId="{8CEB3536-4FB5-4FBE-9343-997C6828A705}">
      <dgm:prSet/>
      <dgm:spPr/>
      <dgm:t>
        <a:bodyPr/>
        <a:lstStyle/>
        <a:p>
          <a:endParaRPr lang="pl-PL"/>
        </a:p>
      </dgm:t>
    </dgm:pt>
    <dgm:pt modelId="{4F112A05-6EF1-4F70-B14B-C4A324ED2585}" type="pres">
      <dgm:prSet presAssocID="{683993B5-B75A-495E-8E02-A4E71CD76DD7}" presName="linear" presStyleCnt="0">
        <dgm:presLayoutVars>
          <dgm:animLvl val="lvl"/>
          <dgm:resizeHandles val="exact"/>
        </dgm:presLayoutVars>
      </dgm:prSet>
      <dgm:spPr/>
    </dgm:pt>
    <dgm:pt modelId="{487D7887-0E17-4301-A2BA-9F97CC4A18FE}" type="pres">
      <dgm:prSet presAssocID="{9AAD7F3E-A11E-4FC8-A453-DBA0BA46EA48}" presName="parentText" presStyleLbl="node1" presStyleIdx="0" presStyleCnt="1" custScaleY="75475" custLinFactNeighborX="12486" custLinFactNeighborY="-38">
        <dgm:presLayoutVars>
          <dgm:chMax val="0"/>
          <dgm:bulletEnabled val="1"/>
        </dgm:presLayoutVars>
      </dgm:prSet>
      <dgm:spPr/>
    </dgm:pt>
  </dgm:ptLst>
  <dgm:cxnLst>
    <dgm:cxn modelId="{800C3F6B-CC35-4DD2-B1F0-0A1C23B62380}" type="presOf" srcId="{9AAD7F3E-A11E-4FC8-A453-DBA0BA46EA48}" destId="{487D7887-0E17-4301-A2BA-9F97CC4A18FE}" srcOrd="0" destOrd="0" presId="urn:microsoft.com/office/officeart/2005/8/layout/vList2"/>
    <dgm:cxn modelId="{8CEB3536-4FB5-4FBE-9343-997C6828A705}" srcId="{683993B5-B75A-495E-8E02-A4E71CD76DD7}" destId="{9AAD7F3E-A11E-4FC8-A453-DBA0BA46EA48}" srcOrd="0" destOrd="0" parTransId="{8E0B0537-1599-4AF9-9AA3-0962EC9F5D68}" sibTransId="{70FFFA64-ED68-4106-8A28-84096CDE3873}"/>
    <dgm:cxn modelId="{BFAD6B3D-BDAB-4FC7-BC16-93DCCF7A6737}" type="presOf" srcId="{683993B5-B75A-495E-8E02-A4E71CD76DD7}" destId="{4F112A05-6EF1-4F70-B14B-C4A324ED2585}" srcOrd="0" destOrd="0" presId="urn:microsoft.com/office/officeart/2005/8/layout/vList2"/>
    <dgm:cxn modelId="{DFD30976-A38D-450D-9564-7EBC37A236EF}" type="presParOf" srcId="{4F112A05-6EF1-4F70-B14B-C4A324ED2585}" destId="{487D7887-0E17-4301-A2BA-9F97CC4A18F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9B6F50-7240-4539-BE19-D7F5F48B503D}" type="doc">
      <dgm:prSet loTypeId="urn:microsoft.com/office/officeart/2005/8/layout/lProcess3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3B240C46-F945-45D5-BF3C-2D52F2A6CEEB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l"/>
          <a:r>
            <a:rPr lang="en-US" sz="3000" dirty="0" err="1"/>
            <a:t>Våre</a:t>
          </a:r>
          <a:r>
            <a:rPr lang="en-US" sz="3000" dirty="0"/>
            <a:t> </a:t>
          </a:r>
          <a:r>
            <a:rPr lang="en-US" sz="3000" dirty="0" err="1"/>
            <a:t>kompetanser</a:t>
          </a:r>
          <a:endParaRPr lang="pl-PL" sz="3000" dirty="0"/>
        </a:p>
      </dgm:t>
    </dgm:pt>
    <dgm:pt modelId="{95677AB2-333E-49C9-8D48-43C5901301DE}" type="parTrans" cxnId="{C78B425E-8075-492A-819E-64496101D61E}">
      <dgm:prSet/>
      <dgm:spPr/>
      <dgm:t>
        <a:bodyPr/>
        <a:lstStyle/>
        <a:p>
          <a:endParaRPr lang="pl-PL"/>
        </a:p>
      </dgm:t>
    </dgm:pt>
    <dgm:pt modelId="{E99824D7-5857-4615-BAE4-1A67E08CC56E}" type="sibTrans" cxnId="{C78B425E-8075-492A-819E-64496101D61E}">
      <dgm:prSet/>
      <dgm:spPr/>
      <dgm:t>
        <a:bodyPr/>
        <a:lstStyle/>
        <a:p>
          <a:endParaRPr lang="pl-PL"/>
        </a:p>
      </dgm:t>
    </dgm:pt>
    <dgm:pt modelId="{E36E478A-EC95-4CC6-91EE-C158B244F998}">
      <dgm:prSet custT="1"/>
      <dgm:spPr/>
      <dgm:t>
        <a:bodyPr/>
        <a:lstStyle/>
        <a:p>
          <a:pPr algn="l"/>
          <a:r>
            <a:rPr lang="en-US" sz="1700" dirty="0" err="1"/>
            <a:t>Botus</a:t>
          </a:r>
          <a:r>
            <a:rPr lang="en-US" sz="1700" dirty="0"/>
            <a:t> </a:t>
          </a:r>
          <a:r>
            <a:rPr lang="en-US" sz="1700" dirty="0" err="1"/>
            <a:t>forConsulting</a:t>
          </a:r>
          <a:r>
            <a:rPr lang="en-US" sz="1700" dirty="0"/>
            <a:t> Training Services </a:t>
          </a:r>
          <a:r>
            <a:rPr lang="en-US" sz="1700" dirty="0" err="1"/>
            <a:t>har</a:t>
          </a:r>
          <a:r>
            <a:rPr lang="en-US" sz="1700" dirty="0"/>
            <a:t> attester, </a:t>
          </a:r>
          <a:r>
            <a:rPr lang="en-US" sz="1700" dirty="0" err="1"/>
            <a:t>lisenser</a:t>
          </a:r>
          <a:r>
            <a:rPr lang="en-US" sz="1700" dirty="0"/>
            <a:t> </a:t>
          </a:r>
          <a:r>
            <a:rPr lang="en-US" sz="1700" dirty="0" err="1"/>
            <a:t>og</a:t>
          </a:r>
          <a:r>
            <a:rPr lang="en-US" sz="1700" dirty="0"/>
            <a:t> </a:t>
          </a:r>
          <a:r>
            <a:rPr lang="en-US" sz="1700" dirty="0" err="1"/>
            <a:t>sertifikater</a:t>
          </a:r>
          <a:r>
            <a:rPr lang="en-US" sz="1700" dirty="0"/>
            <a:t> </a:t>
          </a:r>
          <a:r>
            <a:rPr lang="pl-PL" sz="1700" dirty="0"/>
            <a:t>for </a:t>
          </a:r>
          <a:r>
            <a:rPr lang="en-US" sz="1700" dirty="0"/>
            <a:t>å </a:t>
          </a:r>
          <a:r>
            <a:rPr lang="en-US" sz="1700" dirty="0" err="1"/>
            <a:t>kunne</a:t>
          </a:r>
          <a:r>
            <a:rPr lang="en-US" sz="1700" dirty="0"/>
            <a:t> </a:t>
          </a:r>
          <a:r>
            <a:rPr lang="en-US" sz="1700" dirty="0" err="1"/>
            <a:t>tilby</a:t>
          </a:r>
          <a:r>
            <a:rPr lang="en-US" sz="1700" dirty="0"/>
            <a:t> </a:t>
          </a:r>
          <a:r>
            <a:rPr lang="en-US" sz="1700" dirty="0" err="1"/>
            <a:t>tjenester</a:t>
          </a:r>
          <a:endParaRPr lang="pl-PL" sz="1700" dirty="0"/>
        </a:p>
      </dgm:t>
    </dgm:pt>
    <dgm:pt modelId="{762A7431-E17C-45E3-9D5F-7856C4D51DE3}" type="parTrans" cxnId="{C44440B3-399F-4FED-B7EF-4118F65ED419}">
      <dgm:prSet/>
      <dgm:spPr/>
      <dgm:t>
        <a:bodyPr/>
        <a:lstStyle/>
        <a:p>
          <a:endParaRPr lang="pl-PL"/>
        </a:p>
      </dgm:t>
    </dgm:pt>
    <dgm:pt modelId="{5587F346-F2B6-48FD-97A4-E9E2852318A7}" type="sibTrans" cxnId="{C44440B3-399F-4FED-B7EF-4118F65ED419}">
      <dgm:prSet/>
      <dgm:spPr/>
      <dgm:t>
        <a:bodyPr/>
        <a:lstStyle/>
        <a:p>
          <a:endParaRPr lang="pl-PL"/>
        </a:p>
      </dgm:t>
    </dgm:pt>
    <dgm:pt modelId="{B8ECB8B2-40DE-406A-993F-E4298F7A2955}">
      <dgm:prSet custT="1"/>
      <dgm:spPr/>
      <dgm:t>
        <a:bodyPr/>
        <a:lstStyle/>
        <a:p>
          <a:pPr algn="l"/>
          <a:r>
            <a:rPr lang="en-US" sz="1700" dirty="0" err="1"/>
            <a:t>Gode</a:t>
          </a:r>
          <a:r>
            <a:rPr lang="en-US" sz="1700" dirty="0"/>
            <a:t> </a:t>
          </a:r>
          <a:r>
            <a:rPr lang="en-US" sz="1700" dirty="0" err="1"/>
            <a:t>referanser</a:t>
          </a:r>
          <a:r>
            <a:rPr lang="en-US" sz="1700" dirty="0"/>
            <a:t> </a:t>
          </a:r>
          <a:r>
            <a:rPr lang="en-US" sz="1700" dirty="0" err="1"/>
            <a:t>fra</a:t>
          </a:r>
          <a:r>
            <a:rPr lang="en-US" sz="1700" dirty="0"/>
            <a:t> </a:t>
          </a:r>
          <a:r>
            <a:rPr lang="en-US" sz="1700" dirty="0" err="1"/>
            <a:t>våre</a:t>
          </a:r>
          <a:r>
            <a:rPr lang="en-US" sz="1700" dirty="0"/>
            <a:t> </a:t>
          </a:r>
          <a:r>
            <a:rPr lang="en-US" sz="1700" dirty="0" err="1"/>
            <a:t>kunder</a:t>
          </a:r>
          <a:r>
            <a:rPr lang="en-US" sz="1700" dirty="0"/>
            <a:t> </a:t>
          </a:r>
          <a:r>
            <a:rPr lang="en-US" sz="1700" dirty="0" err="1"/>
            <a:t>er</a:t>
          </a:r>
          <a:r>
            <a:rPr lang="en-US" sz="1700" dirty="0"/>
            <a:t> </a:t>
          </a:r>
          <a:r>
            <a:rPr lang="en-US" sz="1700" dirty="0" err="1"/>
            <a:t>en</a:t>
          </a:r>
          <a:r>
            <a:rPr lang="en-US" sz="1700" dirty="0"/>
            <a:t> </a:t>
          </a:r>
          <a:r>
            <a:rPr lang="en-US" sz="1700" dirty="0" err="1"/>
            <a:t>bekreftelse</a:t>
          </a:r>
          <a:r>
            <a:rPr lang="en-US" sz="1700" dirty="0"/>
            <a:t> </a:t>
          </a:r>
          <a:r>
            <a:rPr lang="en-US" sz="1700" dirty="0" err="1"/>
            <a:t>på</a:t>
          </a:r>
          <a:r>
            <a:rPr lang="en-US" sz="1700" dirty="0"/>
            <a:t> </a:t>
          </a:r>
          <a:r>
            <a:rPr lang="en-US" sz="1700" dirty="0" err="1"/>
            <a:t>høy</a:t>
          </a:r>
          <a:r>
            <a:rPr lang="en-US" sz="1700" dirty="0"/>
            <a:t> </a:t>
          </a:r>
          <a:r>
            <a:rPr lang="en-US" sz="1700" dirty="0" err="1"/>
            <a:t>kvalitet</a:t>
          </a:r>
          <a:r>
            <a:rPr lang="en-US" sz="1700" dirty="0"/>
            <a:t> </a:t>
          </a:r>
          <a:r>
            <a:rPr lang="en-US" sz="1700" dirty="0" err="1"/>
            <a:t>i</a:t>
          </a:r>
          <a:r>
            <a:rPr lang="en-US" sz="1700" dirty="0"/>
            <a:t> </a:t>
          </a:r>
          <a:r>
            <a:rPr lang="en-US" sz="1700" dirty="0" err="1"/>
            <a:t>vår</a:t>
          </a:r>
          <a:r>
            <a:rPr lang="en-US" sz="1700" dirty="0"/>
            <a:t> </a:t>
          </a:r>
          <a:r>
            <a:rPr lang="en-US" sz="1700" dirty="0" err="1"/>
            <a:t>arbeid</a:t>
          </a:r>
          <a:endParaRPr lang="pl-PL" sz="1700" dirty="0"/>
        </a:p>
      </dgm:t>
    </dgm:pt>
    <dgm:pt modelId="{B85FDB63-5950-48E5-9A7D-DB5A4D387367}" type="parTrans" cxnId="{A2E3CD91-01A8-443A-BD7C-98C80A2B83B7}">
      <dgm:prSet/>
      <dgm:spPr/>
      <dgm:t>
        <a:bodyPr/>
        <a:lstStyle/>
        <a:p>
          <a:endParaRPr lang="pl-PL"/>
        </a:p>
      </dgm:t>
    </dgm:pt>
    <dgm:pt modelId="{3FAD0563-CF3C-42A4-82A9-394C1118B6A4}" type="sibTrans" cxnId="{A2E3CD91-01A8-443A-BD7C-98C80A2B83B7}">
      <dgm:prSet/>
      <dgm:spPr/>
      <dgm:t>
        <a:bodyPr/>
        <a:lstStyle/>
        <a:p>
          <a:endParaRPr lang="pl-PL"/>
        </a:p>
      </dgm:t>
    </dgm:pt>
    <dgm:pt modelId="{4453FA07-684F-4D7C-B843-DD0118C75368}" type="pres">
      <dgm:prSet presAssocID="{219B6F50-7240-4539-BE19-D7F5F48B503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F177FAA-41FF-416A-BEEB-76CB631B69FE}" type="pres">
      <dgm:prSet presAssocID="{3B240C46-F945-45D5-BF3C-2D52F2A6CEEB}" presName="horFlow" presStyleCnt="0"/>
      <dgm:spPr/>
    </dgm:pt>
    <dgm:pt modelId="{48BD25F3-BDCB-476A-A6E7-CD288E257FA3}" type="pres">
      <dgm:prSet presAssocID="{3B240C46-F945-45D5-BF3C-2D52F2A6CEEB}" presName="bigChev" presStyleLbl="node1" presStyleIdx="0" presStyleCnt="3" custScaleX="223547" custScaleY="103189" custLinFactNeighborX="-5212" custLinFactNeighborY="-166"/>
      <dgm:spPr/>
    </dgm:pt>
    <dgm:pt modelId="{AADC9117-4C69-450F-8C8F-BBEABAC2DDBD}" type="pres">
      <dgm:prSet presAssocID="{3B240C46-F945-45D5-BF3C-2D52F2A6CEEB}" presName="vSp" presStyleCnt="0"/>
      <dgm:spPr/>
    </dgm:pt>
    <dgm:pt modelId="{126700FA-6A6E-4692-A157-659C437328B6}" type="pres">
      <dgm:prSet presAssocID="{E36E478A-EC95-4CC6-91EE-C158B244F998}" presName="horFlow" presStyleCnt="0"/>
      <dgm:spPr/>
    </dgm:pt>
    <dgm:pt modelId="{539430E3-CCAF-4991-BAE4-FA5C19EDA552}" type="pres">
      <dgm:prSet presAssocID="{E36E478A-EC95-4CC6-91EE-C158B244F998}" presName="bigChev" presStyleLbl="node1" presStyleIdx="1" presStyleCnt="3" custScaleX="419905" custLinFactNeighborX="-4016" custLinFactNeighborY="3652"/>
      <dgm:spPr/>
    </dgm:pt>
    <dgm:pt modelId="{77CB8A9E-5426-415B-AA52-56D3F539B8F2}" type="pres">
      <dgm:prSet presAssocID="{E36E478A-EC95-4CC6-91EE-C158B244F998}" presName="vSp" presStyleCnt="0"/>
      <dgm:spPr/>
    </dgm:pt>
    <dgm:pt modelId="{5D0F1CE8-DFFD-4750-849C-EB6A4524F67C}" type="pres">
      <dgm:prSet presAssocID="{B8ECB8B2-40DE-406A-993F-E4298F7A2955}" presName="horFlow" presStyleCnt="0"/>
      <dgm:spPr/>
    </dgm:pt>
    <dgm:pt modelId="{FBE6E8CC-FBCB-45AA-B737-8F82C1B44704}" type="pres">
      <dgm:prSet presAssocID="{B8ECB8B2-40DE-406A-993F-E4298F7A2955}" presName="bigChev" presStyleLbl="node1" presStyleIdx="2" presStyleCnt="3" custScaleX="461781" custScaleY="64014"/>
      <dgm:spPr/>
    </dgm:pt>
  </dgm:ptLst>
  <dgm:cxnLst>
    <dgm:cxn modelId="{F799655D-07A0-474E-B5F2-937FEF678C14}" type="presOf" srcId="{E36E478A-EC95-4CC6-91EE-C158B244F998}" destId="{539430E3-CCAF-4991-BAE4-FA5C19EDA552}" srcOrd="0" destOrd="0" presId="urn:microsoft.com/office/officeart/2005/8/layout/lProcess3"/>
    <dgm:cxn modelId="{A2E3CD91-01A8-443A-BD7C-98C80A2B83B7}" srcId="{219B6F50-7240-4539-BE19-D7F5F48B503D}" destId="{B8ECB8B2-40DE-406A-993F-E4298F7A2955}" srcOrd="2" destOrd="0" parTransId="{B85FDB63-5950-48E5-9A7D-DB5A4D387367}" sibTransId="{3FAD0563-CF3C-42A4-82A9-394C1118B6A4}"/>
    <dgm:cxn modelId="{31E73F61-2615-4847-93E5-953DDBBFC8A0}" type="presOf" srcId="{B8ECB8B2-40DE-406A-993F-E4298F7A2955}" destId="{FBE6E8CC-FBCB-45AA-B737-8F82C1B44704}" srcOrd="0" destOrd="0" presId="urn:microsoft.com/office/officeart/2005/8/layout/lProcess3"/>
    <dgm:cxn modelId="{AFEE66D7-5C09-4F6F-8226-B1CD35BA59C5}" type="presOf" srcId="{3B240C46-F945-45D5-BF3C-2D52F2A6CEEB}" destId="{48BD25F3-BDCB-476A-A6E7-CD288E257FA3}" srcOrd="0" destOrd="0" presId="urn:microsoft.com/office/officeart/2005/8/layout/lProcess3"/>
    <dgm:cxn modelId="{AA82BE9B-568F-48B6-AFA6-85AD85549634}" type="presOf" srcId="{219B6F50-7240-4539-BE19-D7F5F48B503D}" destId="{4453FA07-684F-4D7C-B843-DD0118C75368}" srcOrd="0" destOrd="0" presId="urn:microsoft.com/office/officeart/2005/8/layout/lProcess3"/>
    <dgm:cxn modelId="{C78B425E-8075-492A-819E-64496101D61E}" srcId="{219B6F50-7240-4539-BE19-D7F5F48B503D}" destId="{3B240C46-F945-45D5-BF3C-2D52F2A6CEEB}" srcOrd="0" destOrd="0" parTransId="{95677AB2-333E-49C9-8D48-43C5901301DE}" sibTransId="{E99824D7-5857-4615-BAE4-1A67E08CC56E}"/>
    <dgm:cxn modelId="{C44440B3-399F-4FED-B7EF-4118F65ED419}" srcId="{219B6F50-7240-4539-BE19-D7F5F48B503D}" destId="{E36E478A-EC95-4CC6-91EE-C158B244F998}" srcOrd="1" destOrd="0" parTransId="{762A7431-E17C-45E3-9D5F-7856C4D51DE3}" sibTransId="{5587F346-F2B6-48FD-97A4-E9E2852318A7}"/>
    <dgm:cxn modelId="{C56BA77E-ACDB-477F-9AEE-F6E2E6702C30}" type="presParOf" srcId="{4453FA07-684F-4D7C-B843-DD0118C75368}" destId="{CF177FAA-41FF-416A-BEEB-76CB631B69FE}" srcOrd="0" destOrd="0" presId="urn:microsoft.com/office/officeart/2005/8/layout/lProcess3"/>
    <dgm:cxn modelId="{04C9A3AD-3050-41AD-9390-4EFE72F587B5}" type="presParOf" srcId="{CF177FAA-41FF-416A-BEEB-76CB631B69FE}" destId="{48BD25F3-BDCB-476A-A6E7-CD288E257FA3}" srcOrd="0" destOrd="0" presId="urn:microsoft.com/office/officeart/2005/8/layout/lProcess3"/>
    <dgm:cxn modelId="{63979F28-CCDB-4E07-A1A3-031090197346}" type="presParOf" srcId="{4453FA07-684F-4D7C-B843-DD0118C75368}" destId="{AADC9117-4C69-450F-8C8F-BBEABAC2DDBD}" srcOrd="1" destOrd="0" presId="urn:microsoft.com/office/officeart/2005/8/layout/lProcess3"/>
    <dgm:cxn modelId="{CB5DB11C-3365-4955-BF97-73D197D4086F}" type="presParOf" srcId="{4453FA07-684F-4D7C-B843-DD0118C75368}" destId="{126700FA-6A6E-4692-A157-659C437328B6}" srcOrd="2" destOrd="0" presId="urn:microsoft.com/office/officeart/2005/8/layout/lProcess3"/>
    <dgm:cxn modelId="{6B41AB6D-BB9D-4398-A74B-26EAD9BE3F2F}" type="presParOf" srcId="{126700FA-6A6E-4692-A157-659C437328B6}" destId="{539430E3-CCAF-4991-BAE4-FA5C19EDA552}" srcOrd="0" destOrd="0" presId="urn:microsoft.com/office/officeart/2005/8/layout/lProcess3"/>
    <dgm:cxn modelId="{E4283D7B-2269-4563-BCD6-102FA9F23324}" type="presParOf" srcId="{4453FA07-684F-4D7C-B843-DD0118C75368}" destId="{77CB8A9E-5426-415B-AA52-56D3F539B8F2}" srcOrd="3" destOrd="0" presId="urn:microsoft.com/office/officeart/2005/8/layout/lProcess3"/>
    <dgm:cxn modelId="{EA398E34-DD3A-4F90-9B34-51631EF348C6}" type="presParOf" srcId="{4453FA07-684F-4D7C-B843-DD0118C75368}" destId="{5D0F1CE8-DFFD-4750-849C-EB6A4524F67C}" srcOrd="4" destOrd="0" presId="urn:microsoft.com/office/officeart/2005/8/layout/lProcess3"/>
    <dgm:cxn modelId="{246A9DBC-4D7A-41B0-BB67-87592C8F4621}" type="presParOf" srcId="{5D0F1CE8-DFFD-4750-849C-EB6A4524F67C}" destId="{FBE6E8CC-FBCB-45AA-B737-8F82C1B4470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1DA34A-DEB1-4E6D-BD17-90698E052752}" type="doc">
      <dgm:prSet loTypeId="urn:microsoft.com/office/officeart/2005/8/layout/lProcess3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447A59BF-99E5-4CA5-AFBE-F4630231D803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l"/>
          <a:r>
            <a:rPr lang="nb-NO" sz="3000" dirty="0"/>
            <a:t>Vår visjon</a:t>
          </a:r>
          <a:endParaRPr lang="pl-PL" sz="3000" dirty="0"/>
        </a:p>
      </dgm:t>
    </dgm:pt>
    <dgm:pt modelId="{4FDAD7EF-CA09-417A-828B-0B4A4DA2D44A}" type="parTrans" cxnId="{5D15980B-3EAB-4177-BBA4-5BA6941D5120}">
      <dgm:prSet/>
      <dgm:spPr/>
      <dgm:t>
        <a:bodyPr/>
        <a:lstStyle/>
        <a:p>
          <a:endParaRPr lang="pl-PL"/>
        </a:p>
      </dgm:t>
    </dgm:pt>
    <dgm:pt modelId="{CD487597-FB29-4A2B-B7B6-CE5336DC6F2D}" type="sibTrans" cxnId="{5D15980B-3EAB-4177-BBA4-5BA6941D5120}">
      <dgm:prSet/>
      <dgm:spPr/>
      <dgm:t>
        <a:bodyPr/>
        <a:lstStyle/>
        <a:p>
          <a:endParaRPr lang="pl-PL"/>
        </a:p>
      </dgm:t>
    </dgm:pt>
    <dgm:pt modelId="{F6DE9DCA-CBFC-4FD3-BE77-8E5DBFCE0FBD}">
      <dgm:prSet custT="1"/>
      <dgm:spPr/>
      <dgm:t>
        <a:bodyPr/>
        <a:lstStyle/>
        <a:p>
          <a:pPr algn="l"/>
          <a:r>
            <a:rPr lang="nb-NO" sz="1700" dirty="0"/>
            <a:t>Møte våre kunders behov og forventninger </a:t>
          </a:r>
          <a:endParaRPr lang="pl-PL" sz="1700" dirty="0"/>
        </a:p>
      </dgm:t>
    </dgm:pt>
    <dgm:pt modelId="{E3E8CEE3-7844-471C-AE23-C0BCDEF6E631}" type="parTrans" cxnId="{DB6798F8-7A6F-4E68-A2F9-DD13E15A903C}">
      <dgm:prSet/>
      <dgm:spPr/>
      <dgm:t>
        <a:bodyPr/>
        <a:lstStyle/>
        <a:p>
          <a:endParaRPr lang="pl-PL"/>
        </a:p>
      </dgm:t>
    </dgm:pt>
    <dgm:pt modelId="{A88AFC56-9BC5-4A60-BC83-F49D22839B98}" type="sibTrans" cxnId="{DB6798F8-7A6F-4E68-A2F9-DD13E15A903C}">
      <dgm:prSet/>
      <dgm:spPr/>
      <dgm:t>
        <a:bodyPr/>
        <a:lstStyle/>
        <a:p>
          <a:endParaRPr lang="pl-PL"/>
        </a:p>
      </dgm:t>
    </dgm:pt>
    <dgm:pt modelId="{4282AB03-2893-471F-ABF0-796005D6EA26}">
      <dgm:prSet custT="1"/>
      <dgm:spPr/>
      <dgm:t>
        <a:bodyPr/>
        <a:lstStyle/>
        <a:p>
          <a:pPr algn="l"/>
          <a:r>
            <a:rPr lang="nb-NO" sz="1700" dirty="0"/>
            <a:t>Hjelpe våre kunder å oppdatere kunnskap som gir trygg og selvstendig personell</a:t>
          </a:r>
          <a:endParaRPr lang="pl-PL" sz="1700" dirty="0"/>
        </a:p>
      </dgm:t>
    </dgm:pt>
    <dgm:pt modelId="{62715C8F-9DD0-4BFE-8060-F47295AF0897}" type="parTrans" cxnId="{D21EEFB6-C8C6-446C-B47B-A33087F4F579}">
      <dgm:prSet/>
      <dgm:spPr/>
      <dgm:t>
        <a:bodyPr/>
        <a:lstStyle/>
        <a:p>
          <a:endParaRPr lang="pl-PL"/>
        </a:p>
      </dgm:t>
    </dgm:pt>
    <dgm:pt modelId="{ED09F9B8-3D84-4A91-90C3-4E88D179C958}" type="sibTrans" cxnId="{D21EEFB6-C8C6-446C-B47B-A33087F4F579}">
      <dgm:prSet/>
      <dgm:spPr/>
      <dgm:t>
        <a:bodyPr/>
        <a:lstStyle/>
        <a:p>
          <a:endParaRPr lang="pl-PL"/>
        </a:p>
      </dgm:t>
    </dgm:pt>
    <dgm:pt modelId="{F093D291-1192-4545-9B59-87805CE885A4}">
      <dgm:prSet custT="1"/>
      <dgm:spPr/>
      <dgm:t>
        <a:bodyPr/>
        <a:lstStyle/>
        <a:p>
          <a:pPr algn="l"/>
          <a:r>
            <a:rPr lang="nb-NO" sz="1700" dirty="0"/>
            <a:t>Skape langvarige forretnings relasjoner med våre kunder</a:t>
          </a:r>
          <a:endParaRPr lang="pl-PL" sz="1700" dirty="0"/>
        </a:p>
      </dgm:t>
    </dgm:pt>
    <dgm:pt modelId="{7C00A142-46FE-4459-A8D3-128AE959CE14}" type="parTrans" cxnId="{85F75D24-3068-4DE3-B8ED-54E8CE6FBD90}">
      <dgm:prSet/>
      <dgm:spPr/>
      <dgm:t>
        <a:bodyPr/>
        <a:lstStyle/>
        <a:p>
          <a:endParaRPr lang="pl-PL"/>
        </a:p>
      </dgm:t>
    </dgm:pt>
    <dgm:pt modelId="{1FA74BCD-72DF-4FBA-9E67-DA5ABE6FED5B}" type="sibTrans" cxnId="{85F75D24-3068-4DE3-B8ED-54E8CE6FBD90}">
      <dgm:prSet/>
      <dgm:spPr/>
      <dgm:t>
        <a:bodyPr/>
        <a:lstStyle/>
        <a:p>
          <a:endParaRPr lang="pl-PL"/>
        </a:p>
      </dgm:t>
    </dgm:pt>
    <dgm:pt modelId="{010D2C36-EC8A-4363-9F8D-6009AE879DC4}">
      <dgm:prSet custT="1"/>
      <dgm:spPr/>
      <dgm:t>
        <a:bodyPr/>
        <a:lstStyle/>
        <a:p>
          <a:pPr algn="l"/>
          <a:r>
            <a:rPr lang="nb-NO" sz="1700" dirty="0"/>
            <a:t>Tilby beste opplæring tjenester for bedrifter og private personer</a:t>
          </a:r>
          <a:endParaRPr lang="pl-PL" sz="1700" dirty="0"/>
        </a:p>
      </dgm:t>
    </dgm:pt>
    <dgm:pt modelId="{E4EBDC36-15C0-45AF-B7BE-9BFB09B3BC09}" type="parTrans" cxnId="{1C54C48F-D168-4355-92FC-68B195207506}">
      <dgm:prSet/>
      <dgm:spPr/>
      <dgm:t>
        <a:bodyPr/>
        <a:lstStyle/>
        <a:p>
          <a:endParaRPr lang="pl-PL"/>
        </a:p>
      </dgm:t>
    </dgm:pt>
    <dgm:pt modelId="{16102D06-2873-41E4-AE68-4A94DDF035DA}" type="sibTrans" cxnId="{1C54C48F-D168-4355-92FC-68B195207506}">
      <dgm:prSet/>
      <dgm:spPr/>
      <dgm:t>
        <a:bodyPr/>
        <a:lstStyle/>
        <a:p>
          <a:endParaRPr lang="pl-PL"/>
        </a:p>
      </dgm:t>
    </dgm:pt>
    <dgm:pt modelId="{CFFCBCAD-6DCC-4048-A875-160031136F89}" type="pres">
      <dgm:prSet presAssocID="{8A1DA34A-DEB1-4E6D-BD17-90698E05275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C1C90C1-EAED-4898-99CE-9E566B2086DA}" type="pres">
      <dgm:prSet presAssocID="{447A59BF-99E5-4CA5-AFBE-F4630231D803}" presName="horFlow" presStyleCnt="0"/>
      <dgm:spPr/>
    </dgm:pt>
    <dgm:pt modelId="{9D53FA15-6A26-4DD1-BEDA-E141A385B421}" type="pres">
      <dgm:prSet presAssocID="{447A59BF-99E5-4CA5-AFBE-F4630231D803}" presName="bigChev" presStyleLbl="node1" presStyleIdx="0" presStyleCnt="5" custScaleX="222557" custScaleY="114314"/>
      <dgm:spPr/>
    </dgm:pt>
    <dgm:pt modelId="{74E3417F-3302-4609-A505-8E48F6755810}" type="pres">
      <dgm:prSet presAssocID="{447A59BF-99E5-4CA5-AFBE-F4630231D803}" presName="vSp" presStyleCnt="0"/>
      <dgm:spPr/>
    </dgm:pt>
    <dgm:pt modelId="{13888054-914E-4293-87A2-CFC47984C276}" type="pres">
      <dgm:prSet presAssocID="{F6DE9DCA-CBFC-4FD3-BE77-8E5DBFCE0FBD}" presName="horFlow" presStyleCnt="0"/>
      <dgm:spPr/>
    </dgm:pt>
    <dgm:pt modelId="{372C696F-BAFF-4E7E-A592-149EE288A85F}" type="pres">
      <dgm:prSet presAssocID="{F6DE9DCA-CBFC-4FD3-BE77-8E5DBFCE0FBD}" presName="bigChev" presStyleLbl="node1" presStyleIdx="1" presStyleCnt="5" custScaleX="299630" custLinFactNeighborX="0" custLinFactNeighborY="2181"/>
      <dgm:spPr/>
    </dgm:pt>
    <dgm:pt modelId="{449CF5F2-29DB-463A-A0C4-D9E0FA39E2D0}" type="pres">
      <dgm:prSet presAssocID="{F6DE9DCA-CBFC-4FD3-BE77-8E5DBFCE0FBD}" presName="vSp" presStyleCnt="0"/>
      <dgm:spPr/>
    </dgm:pt>
    <dgm:pt modelId="{5E677931-8C55-4BBC-8B04-53F1B4601E8E}" type="pres">
      <dgm:prSet presAssocID="{4282AB03-2893-471F-ABF0-796005D6EA26}" presName="horFlow" presStyleCnt="0"/>
      <dgm:spPr/>
    </dgm:pt>
    <dgm:pt modelId="{47D346CF-0755-48AE-A868-4681CA2B3AF9}" type="pres">
      <dgm:prSet presAssocID="{4282AB03-2893-471F-ABF0-796005D6EA26}" presName="bigChev" presStyleLbl="node1" presStyleIdx="2" presStyleCnt="5" custScaleX="358664"/>
      <dgm:spPr/>
    </dgm:pt>
    <dgm:pt modelId="{2B7F991E-25A7-4843-8B03-ED1DB9D47910}" type="pres">
      <dgm:prSet presAssocID="{4282AB03-2893-471F-ABF0-796005D6EA26}" presName="vSp" presStyleCnt="0"/>
      <dgm:spPr/>
    </dgm:pt>
    <dgm:pt modelId="{9CB39A36-2BC1-4403-A25A-0B37E883C1BF}" type="pres">
      <dgm:prSet presAssocID="{F093D291-1192-4545-9B59-87805CE885A4}" presName="horFlow" presStyleCnt="0"/>
      <dgm:spPr/>
    </dgm:pt>
    <dgm:pt modelId="{1EEF4000-927B-499E-A470-FF08132243F9}" type="pres">
      <dgm:prSet presAssocID="{F093D291-1192-4545-9B59-87805CE885A4}" presName="bigChev" presStyleLbl="node1" presStyleIdx="3" presStyleCnt="5" custScaleX="387728" custLinFactNeighborX="0" custLinFactNeighborY="-411"/>
      <dgm:spPr/>
    </dgm:pt>
    <dgm:pt modelId="{A5CBA454-14A7-405F-9E64-6A12B6F0E97F}" type="pres">
      <dgm:prSet presAssocID="{F093D291-1192-4545-9B59-87805CE885A4}" presName="vSp" presStyleCnt="0"/>
      <dgm:spPr/>
    </dgm:pt>
    <dgm:pt modelId="{36601632-2427-4ED5-A5FC-AC845F59346D}" type="pres">
      <dgm:prSet presAssocID="{010D2C36-EC8A-4363-9F8D-6009AE879DC4}" presName="horFlow" presStyleCnt="0"/>
      <dgm:spPr/>
    </dgm:pt>
    <dgm:pt modelId="{09641198-985A-4F05-9374-F4D1C0DE96E2}" type="pres">
      <dgm:prSet presAssocID="{010D2C36-EC8A-4363-9F8D-6009AE879DC4}" presName="bigChev" presStyleLbl="node1" presStyleIdx="4" presStyleCnt="5" custScaleX="413737" custScaleY="113266" custLinFactNeighborX="0" custLinFactNeighborY="-3880"/>
      <dgm:spPr/>
    </dgm:pt>
  </dgm:ptLst>
  <dgm:cxnLst>
    <dgm:cxn modelId="{DB6798F8-7A6F-4E68-A2F9-DD13E15A903C}" srcId="{8A1DA34A-DEB1-4E6D-BD17-90698E052752}" destId="{F6DE9DCA-CBFC-4FD3-BE77-8E5DBFCE0FBD}" srcOrd="1" destOrd="0" parTransId="{E3E8CEE3-7844-471C-AE23-C0BCDEF6E631}" sibTransId="{A88AFC56-9BC5-4A60-BC83-F49D22839B98}"/>
    <dgm:cxn modelId="{89810A24-50EF-449A-9E5E-FA9000CA700B}" type="presOf" srcId="{8A1DA34A-DEB1-4E6D-BD17-90698E052752}" destId="{CFFCBCAD-6DCC-4048-A875-160031136F89}" srcOrd="0" destOrd="0" presId="urn:microsoft.com/office/officeart/2005/8/layout/lProcess3"/>
    <dgm:cxn modelId="{5007A736-4B0A-40A5-BBA7-700F7B343C53}" type="presOf" srcId="{447A59BF-99E5-4CA5-AFBE-F4630231D803}" destId="{9D53FA15-6A26-4DD1-BEDA-E141A385B421}" srcOrd="0" destOrd="0" presId="urn:microsoft.com/office/officeart/2005/8/layout/lProcess3"/>
    <dgm:cxn modelId="{E996F5F8-1CC5-4D95-A6AD-C5312915F588}" type="presOf" srcId="{F093D291-1192-4545-9B59-87805CE885A4}" destId="{1EEF4000-927B-499E-A470-FF08132243F9}" srcOrd="0" destOrd="0" presId="urn:microsoft.com/office/officeart/2005/8/layout/lProcess3"/>
    <dgm:cxn modelId="{1C865231-BBEB-4244-A92E-D6BD8F68F25B}" type="presOf" srcId="{F6DE9DCA-CBFC-4FD3-BE77-8E5DBFCE0FBD}" destId="{372C696F-BAFF-4E7E-A592-149EE288A85F}" srcOrd="0" destOrd="0" presId="urn:microsoft.com/office/officeart/2005/8/layout/lProcess3"/>
    <dgm:cxn modelId="{2837DEC1-F9E2-4B6C-A3B9-AE60E68052E6}" type="presOf" srcId="{4282AB03-2893-471F-ABF0-796005D6EA26}" destId="{47D346CF-0755-48AE-A868-4681CA2B3AF9}" srcOrd="0" destOrd="0" presId="urn:microsoft.com/office/officeart/2005/8/layout/lProcess3"/>
    <dgm:cxn modelId="{5D15980B-3EAB-4177-BBA4-5BA6941D5120}" srcId="{8A1DA34A-DEB1-4E6D-BD17-90698E052752}" destId="{447A59BF-99E5-4CA5-AFBE-F4630231D803}" srcOrd="0" destOrd="0" parTransId="{4FDAD7EF-CA09-417A-828B-0B4A4DA2D44A}" sibTransId="{CD487597-FB29-4A2B-B7B6-CE5336DC6F2D}"/>
    <dgm:cxn modelId="{D21EEFB6-C8C6-446C-B47B-A33087F4F579}" srcId="{8A1DA34A-DEB1-4E6D-BD17-90698E052752}" destId="{4282AB03-2893-471F-ABF0-796005D6EA26}" srcOrd="2" destOrd="0" parTransId="{62715C8F-9DD0-4BFE-8060-F47295AF0897}" sibTransId="{ED09F9B8-3D84-4A91-90C3-4E88D179C958}"/>
    <dgm:cxn modelId="{477C978F-94B2-4EA9-99ED-21F8E3E408D4}" type="presOf" srcId="{010D2C36-EC8A-4363-9F8D-6009AE879DC4}" destId="{09641198-985A-4F05-9374-F4D1C0DE96E2}" srcOrd="0" destOrd="0" presId="urn:microsoft.com/office/officeart/2005/8/layout/lProcess3"/>
    <dgm:cxn modelId="{1C54C48F-D168-4355-92FC-68B195207506}" srcId="{8A1DA34A-DEB1-4E6D-BD17-90698E052752}" destId="{010D2C36-EC8A-4363-9F8D-6009AE879DC4}" srcOrd="4" destOrd="0" parTransId="{E4EBDC36-15C0-45AF-B7BE-9BFB09B3BC09}" sibTransId="{16102D06-2873-41E4-AE68-4A94DDF035DA}"/>
    <dgm:cxn modelId="{85F75D24-3068-4DE3-B8ED-54E8CE6FBD90}" srcId="{8A1DA34A-DEB1-4E6D-BD17-90698E052752}" destId="{F093D291-1192-4545-9B59-87805CE885A4}" srcOrd="3" destOrd="0" parTransId="{7C00A142-46FE-4459-A8D3-128AE959CE14}" sibTransId="{1FA74BCD-72DF-4FBA-9E67-DA5ABE6FED5B}"/>
    <dgm:cxn modelId="{325CB482-1D66-4F19-AC92-2455D0A188A2}" type="presParOf" srcId="{CFFCBCAD-6DCC-4048-A875-160031136F89}" destId="{CC1C90C1-EAED-4898-99CE-9E566B2086DA}" srcOrd="0" destOrd="0" presId="urn:microsoft.com/office/officeart/2005/8/layout/lProcess3"/>
    <dgm:cxn modelId="{F4480797-D2C2-4BE2-91AC-C41323F73595}" type="presParOf" srcId="{CC1C90C1-EAED-4898-99CE-9E566B2086DA}" destId="{9D53FA15-6A26-4DD1-BEDA-E141A385B421}" srcOrd="0" destOrd="0" presId="urn:microsoft.com/office/officeart/2005/8/layout/lProcess3"/>
    <dgm:cxn modelId="{C30AD56B-8650-4377-A43A-DB7070867BC2}" type="presParOf" srcId="{CFFCBCAD-6DCC-4048-A875-160031136F89}" destId="{74E3417F-3302-4609-A505-8E48F6755810}" srcOrd="1" destOrd="0" presId="urn:microsoft.com/office/officeart/2005/8/layout/lProcess3"/>
    <dgm:cxn modelId="{30C14C96-A6C3-4940-ADEB-16F30378B778}" type="presParOf" srcId="{CFFCBCAD-6DCC-4048-A875-160031136F89}" destId="{13888054-914E-4293-87A2-CFC47984C276}" srcOrd="2" destOrd="0" presId="urn:microsoft.com/office/officeart/2005/8/layout/lProcess3"/>
    <dgm:cxn modelId="{8474BAC1-E97A-4024-825E-44AE3005D960}" type="presParOf" srcId="{13888054-914E-4293-87A2-CFC47984C276}" destId="{372C696F-BAFF-4E7E-A592-149EE288A85F}" srcOrd="0" destOrd="0" presId="urn:microsoft.com/office/officeart/2005/8/layout/lProcess3"/>
    <dgm:cxn modelId="{D0ACFD65-A150-4293-8ED7-31EE817712A3}" type="presParOf" srcId="{CFFCBCAD-6DCC-4048-A875-160031136F89}" destId="{449CF5F2-29DB-463A-A0C4-D9E0FA39E2D0}" srcOrd="3" destOrd="0" presId="urn:microsoft.com/office/officeart/2005/8/layout/lProcess3"/>
    <dgm:cxn modelId="{AFB0BF58-6D53-4CEB-B35E-2E9D272376C6}" type="presParOf" srcId="{CFFCBCAD-6DCC-4048-A875-160031136F89}" destId="{5E677931-8C55-4BBC-8B04-53F1B4601E8E}" srcOrd="4" destOrd="0" presId="urn:microsoft.com/office/officeart/2005/8/layout/lProcess3"/>
    <dgm:cxn modelId="{B67FEDDA-8012-426A-BF31-CDE01B28C098}" type="presParOf" srcId="{5E677931-8C55-4BBC-8B04-53F1B4601E8E}" destId="{47D346CF-0755-48AE-A868-4681CA2B3AF9}" srcOrd="0" destOrd="0" presId="urn:microsoft.com/office/officeart/2005/8/layout/lProcess3"/>
    <dgm:cxn modelId="{13293FAF-E57B-4FE0-8732-4B15198E3F5F}" type="presParOf" srcId="{CFFCBCAD-6DCC-4048-A875-160031136F89}" destId="{2B7F991E-25A7-4843-8B03-ED1DB9D47910}" srcOrd="5" destOrd="0" presId="urn:microsoft.com/office/officeart/2005/8/layout/lProcess3"/>
    <dgm:cxn modelId="{D3FF2C7F-E7D4-44F1-BA72-6285A6747B66}" type="presParOf" srcId="{CFFCBCAD-6DCC-4048-A875-160031136F89}" destId="{9CB39A36-2BC1-4403-A25A-0B37E883C1BF}" srcOrd="6" destOrd="0" presId="urn:microsoft.com/office/officeart/2005/8/layout/lProcess3"/>
    <dgm:cxn modelId="{21F3645C-3D31-43AE-9800-00A3C960756C}" type="presParOf" srcId="{9CB39A36-2BC1-4403-A25A-0B37E883C1BF}" destId="{1EEF4000-927B-499E-A470-FF08132243F9}" srcOrd="0" destOrd="0" presId="urn:microsoft.com/office/officeart/2005/8/layout/lProcess3"/>
    <dgm:cxn modelId="{8155ACA6-672C-443B-9649-3631CDABC9E5}" type="presParOf" srcId="{CFFCBCAD-6DCC-4048-A875-160031136F89}" destId="{A5CBA454-14A7-405F-9E64-6A12B6F0E97F}" srcOrd="7" destOrd="0" presId="urn:microsoft.com/office/officeart/2005/8/layout/lProcess3"/>
    <dgm:cxn modelId="{390C3D86-A99A-4C76-B6CB-91CA57FB9858}" type="presParOf" srcId="{CFFCBCAD-6DCC-4048-A875-160031136F89}" destId="{36601632-2427-4ED5-A5FC-AC845F59346D}" srcOrd="8" destOrd="0" presId="urn:microsoft.com/office/officeart/2005/8/layout/lProcess3"/>
    <dgm:cxn modelId="{32E10E33-35E5-411A-955D-6E2D8A7C0D30}" type="presParOf" srcId="{36601632-2427-4ED5-A5FC-AC845F59346D}" destId="{09641198-985A-4F05-9374-F4D1C0DE96E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F2699D-A91C-4DB6-858A-7839A3939E6D}" type="doc">
      <dgm:prSet loTypeId="urn:microsoft.com/office/officeart/2005/8/layout/lProcess3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15E15E12-728A-4DAD-8F0A-A0206A3980DB}">
      <dgm:prSet custT="1"/>
      <dgm:spPr/>
      <dgm:t>
        <a:bodyPr/>
        <a:lstStyle/>
        <a:p>
          <a:pPr algn="l"/>
          <a:r>
            <a:rPr lang="nb-NO" sz="1700" dirty="0"/>
            <a:t>BOTUS CTS Poland startet i 2015 å gjennomføre første norske kurser i Polen og Norge med NORSK Kompatansebevis</a:t>
          </a:r>
          <a:endParaRPr lang="pl-PL" sz="1700" dirty="0"/>
        </a:p>
      </dgm:t>
    </dgm:pt>
    <dgm:pt modelId="{4D2E0CDB-E968-4E5C-9916-758D2A3191A4}" type="parTrans" cxnId="{57248028-5D52-4CBE-A507-42F4AFBA87E0}">
      <dgm:prSet/>
      <dgm:spPr/>
      <dgm:t>
        <a:bodyPr/>
        <a:lstStyle/>
        <a:p>
          <a:endParaRPr lang="pl-PL"/>
        </a:p>
      </dgm:t>
    </dgm:pt>
    <dgm:pt modelId="{71C8D11C-0282-4BC0-8B1D-5F0B9A6299EF}" type="sibTrans" cxnId="{57248028-5D52-4CBE-A507-42F4AFBA87E0}">
      <dgm:prSet/>
      <dgm:spPr/>
      <dgm:t>
        <a:bodyPr/>
        <a:lstStyle/>
        <a:p>
          <a:endParaRPr lang="pl-PL"/>
        </a:p>
      </dgm:t>
    </dgm:pt>
    <dgm:pt modelId="{CEA9C761-5C35-4FE7-BD58-29912C5D431E}">
      <dgm:prSet custT="1"/>
      <dgm:spPr/>
      <dgm:t>
        <a:bodyPr/>
        <a:lstStyle/>
        <a:p>
          <a:pPr algn="l"/>
          <a:r>
            <a:rPr lang="nb-NO" sz="1700" dirty="0"/>
            <a:t>185 personer fra polske og norske selskaper samt fra norske bemannings byrå har gjennomført kurser</a:t>
          </a:r>
          <a:endParaRPr lang="pl-PL" sz="1700" dirty="0"/>
        </a:p>
      </dgm:t>
    </dgm:pt>
    <dgm:pt modelId="{476AF55B-BCA4-4FFC-9E38-67819ADF6B75}" type="parTrans" cxnId="{FBBEC17F-1696-4216-BA61-E6687712D838}">
      <dgm:prSet/>
      <dgm:spPr/>
      <dgm:t>
        <a:bodyPr/>
        <a:lstStyle/>
        <a:p>
          <a:endParaRPr lang="pl-PL"/>
        </a:p>
      </dgm:t>
    </dgm:pt>
    <dgm:pt modelId="{5176C4F5-07DC-43F1-B02A-2AF8AD82B81A}" type="sibTrans" cxnId="{FBBEC17F-1696-4216-BA61-E6687712D838}">
      <dgm:prSet/>
      <dgm:spPr/>
      <dgm:t>
        <a:bodyPr/>
        <a:lstStyle/>
        <a:p>
          <a:endParaRPr lang="pl-PL"/>
        </a:p>
      </dgm:t>
    </dgm:pt>
    <dgm:pt modelId="{5683AD62-C1CA-4761-9090-C26F5C241C5E}">
      <dgm:prSet custT="1"/>
      <dgm:spPr/>
      <dgm:t>
        <a:bodyPr/>
        <a:lstStyle/>
        <a:p>
          <a:pPr algn="l"/>
          <a:r>
            <a:rPr lang="nb-NO" sz="1700" dirty="0"/>
            <a:t>Etter kundenes etterspørsel et rekrutteringbyrå ble etablert i Polen</a:t>
          </a:r>
          <a:endParaRPr lang="pl-PL" sz="1700" dirty="0"/>
        </a:p>
      </dgm:t>
    </dgm:pt>
    <dgm:pt modelId="{7415794F-0604-4324-BD52-309134475906}" type="parTrans" cxnId="{24E57085-6556-46CC-9020-C647E82B2E18}">
      <dgm:prSet/>
      <dgm:spPr/>
      <dgm:t>
        <a:bodyPr/>
        <a:lstStyle/>
        <a:p>
          <a:endParaRPr lang="pl-PL"/>
        </a:p>
      </dgm:t>
    </dgm:pt>
    <dgm:pt modelId="{B0D48C9B-CCEB-4F2F-A0AB-55167EE683CE}" type="sibTrans" cxnId="{24E57085-6556-46CC-9020-C647E82B2E18}">
      <dgm:prSet/>
      <dgm:spPr/>
      <dgm:t>
        <a:bodyPr/>
        <a:lstStyle/>
        <a:p>
          <a:endParaRPr lang="pl-PL"/>
        </a:p>
      </dgm:t>
    </dgm:pt>
    <dgm:pt modelId="{D18248DD-C7D0-4B8D-A228-732C42289AC2}" type="pres">
      <dgm:prSet presAssocID="{40F2699D-A91C-4DB6-858A-7839A3939E6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2700BDD-6425-438D-A5B5-5715EECB2675}" type="pres">
      <dgm:prSet presAssocID="{15E15E12-728A-4DAD-8F0A-A0206A3980DB}" presName="horFlow" presStyleCnt="0"/>
      <dgm:spPr/>
    </dgm:pt>
    <dgm:pt modelId="{F91B0D72-510D-4D88-9AAB-C16BE0EDA32B}" type="pres">
      <dgm:prSet presAssocID="{15E15E12-728A-4DAD-8F0A-A0206A3980DB}" presName="bigChev" presStyleLbl="node1" presStyleIdx="0" presStyleCnt="3" custScaleX="384240" custScaleY="70674" custLinFactNeighborX="-3229" custLinFactNeighborY="-64578"/>
      <dgm:spPr/>
    </dgm:pt>
    <dgm:pt modelId="{FBAEF21C-DA96-431F-A567-2DE7B95AFD31}" type="pres">
      <dgm:prSet presAssocID="{15E15E12-728A-4DAD-8F0A-A0206A3980DB}" presName="vSp" presStyleCnt="0"/>
      <dgm:spPr/>
    </dgm:pt>
    <dgm:pt modelId="{F8ED277A-7EB4-435E-9D9E-330F6A2B45ED}" type="pres">
      <dgm:prSet presAssocID="{CEA9C761-5C35-4FE7-BD58-29912C5D431E}" presName="horFlow" presStyleCnt="0"/>
      <dgm:spPr/>
    </dgm:pt>
    <dgm:pt modelId="{22C8240B-F3EB-4AA1-99DB-9B3A441B76BE}" type="pres">
      <dgm:prSet presAssocID="{CEA9C761-5C35-4FE7-BD58-29912C5D431E}" presName="bigChev" presStyleLbl="node1" presStyleIdx="1" presStyleCnt="3" custScaleX="332578" custScaleY="77590" custLinFactNeighborX="0" custLinFactNeighborY="-56349"/>
      <dgm:spPr/>
    </dgm:pt>
    <dgm:pt modelId="{2A78CA5A-3545-48C1-BFF8-028776E8515B}" type="pres">
      <dgm:prSet presAssocID="{CEA9C761-5C35-4FE7-BD58-29912C5D431E}" presName="vSp" presStyleCnt="0"/>
      <dgm:spPr/>
    </dgm:pt>
    <dgm:pt modelId="{F9BFE65E-92EB-40D8-AFA5-EC74FEC3A69F}" type="pres">
      <dgm:prSet presAssocID="{5683AD62-C1CA-4761-9090-C26F5C241C5E}" presName="horFlow" presStyleCnt="0"/>
      <dgm:spPr/>
    </dgm:pt>
    <dgm:pt modelId="{3F9606E0-CF47-4674-9452-326368040E7D}" type="pres">
      <dgm:prSet presAssocID="{5683AD62-C1CA-4761-9090-C26F5C241C5E}" presName="bigChev" presStyleLbl="node1" presStyleIdx="2" presStyleCnt="3" custScaleX="293777" custScaleY="33759" custLinFactNeighborX="0" custLinFactNeighborY="-42999"/>
      <dgm:spPr/>
    </dgm:pt>
  </dgm:ptLst>
  <dgm:cxnLst>
    <dgm:cxn modelId="{FBBEC17F-1696-4216-BA61-E6687712D838}" srcId="{40F2699D-A91C-4DB6-858A-7839A3939E6D}" destId="{CEA9C761-5C35-4FE7-BD58-29912C5D431E}" srcOrd="1" destOrd="0" parTransId="{476AF55B-BCA4-4FFC-9E38-67819ADF6B75}" sibTransId="{5176C4F5-07DC-43F1-B02A-2AF8AD82B81A}"/>
    <dgm:cxn modelId="{ED3EAB1A-57DA-43B7-918B-DDC45EC38AC5}" type="presOf" srcId="{CEA9C761-5C35-4FE7-BD58-29912C5D431E}" destId="{22C8240B-F3EB-4AA1-99DB-9B3A441B76BE}" srcOrd="0" destOrd="0" presId="urn:microsoft.com/office/officeart/2005/8/layout/lProcess3"/>
    <dgm:cxn modelId="{8B5081A7-AE5D-486A-A20A-549C0E3259AB}" type="presOf" srcId="{5683AD62-C1CA-4761-9090-C26F5C241C5E}" destId="{3F9606E0-CF47-4674-9452-326368040E7D}" srcOrd="0" destOrd="0" presId="urn:microsoft.com/office/officeart/2005/8/layout/lProcess3"/>
    <dgm:cxn modelId="{57248028-5D52-4CBE-A507-42F4AFBA87E0}" srcId="{40F2699D-A91C-4DB6-858A-7839A3939E6D}" destId="{15E15E12-728A-4DAD-8F0A-A0206A3980DB}" srcOrd="0" destOrd="0" parTransId="{4D2E0CDB-E968-4E5C-9916-758D2A3191A4}" sibTransId="{71C8D11C-0282-4BC0-8B1D-5F0B9A6299EF}"/>
    <dgm:cxn modelId="{24E57085-6556-46CC-9020-C647E82B2E18}" srcId="{40F2699D-A91C-4DB6-858A-7839A3939E6D}" destId="{5683AD62-C1CA-4761-9090-C26F5C241C5E}" srcOrd="2" destOrd="0" parTransId="{7415794F-0604-4324-BD52-309134475906}" sibTransId="{B0D48C9B-CCEB-4F2F-A0AB-55167EE683CE}"/>
    <dgm:cxn modelId="{2E5D48EA-54EF-4070-9995-7DC3B18E434C}" type="presOf" srcId="{15E15E12-728A-4DAD-8F0A-A0206A3980DB}" destId="{F91B0D72-510D-4D88-9AAB-C16BE0EDA32B}" srcOrd="0" destOrd="0" presId="urn:microsoft.com/office/officeart/2005/8/layout/lProcess3"/>
    <dgm:cxn modelId="{37E262A8-B167-4258-9155-E8865E861AF4}" type="presOf" srcId="{40F2699D-A91C-4DB6-858A-7839A3939E6D}" destId="{D18248DD-C7D0-4B8D-A228-732C42289AC2}" srcOrd="0" destOrd="0" presId="urn:microsoft.com/office/officeart/2005/8/layout/lProcess3"/>
    <dgm:cxn modelId="{37F0D7A5-1BE2-4980-9A5F-12762E6B06FB}" type="presParOf" srcId="{D18248DD-C7D0-4B8D-A228-732C42289AC2}" destId="{72700BDD-6425-438D-A5B5-5715EECB2675}" srcOrd="0" destOrd="0" presId="urn:microsoft.com/office/officeart/2005/8/layout/lProcess3"/>
    <dgm:cxn modelId="{F960DDE8-47C8-4658-9A17-2B5E122988EE}" type="presParOf" srcId="{72700BDD-6425-438D-A5B5-5715EECB2675}" destId="{F91B0D72-510D-4D88-9AAB-C16BE0EDA32B}" srcOrd="0" destOrd="0" presId="urn:microsoft.com/office/officeart/2005/8/layout/lProcess3"/>
    <dgm:cxn modelId="{E5203CB7-3649-4124-B920-7ABA7D535461}" type="presParOf" srcId="{D18248DD-C7D0-4B8D-A228-732C42289AC2}" destId="{FBAEF21C-DA96-431F-A567-2DE7B95AFD31}" srcOrd="1" destOrd="0" presId="urn:microsoft.com/office/officeart/2005/8/layout/lProcess3"/>
    <dgm:cxn modelId="{45ED5014-5930-498C-A3F5-9681CB6F0E0B}" type="presParOf" srcId="{D18248DD-C7D0-4B8D-A228-732C42289AC2}" destId="{F8ED277A-7EB4-435E-9D9E-330F6A2B45ED}" srcOrd="2" destOrd="0" presId="urn:microsoft.com/office/officeart/2005/8/layout/lProcess3"/>
    <dgm:cxn modelId="{8B3E3E59-2CEC-4D90-9478-1AC93052AAFB}" type="presParOf" srcId="{F8ED277A-7EB4-435E-9D9E-330F6A2B45ED}" destId="{22C8240B-F3EB-4AA1-99DB-9B3A441B76BE}" srcOrd="0" destOrd="0" presId="urn:microsoft.com/office/officeart/2005/8/layout/lProcess3"/>
    <dgm:cxn modelId="{79BB1580-4C96-4B3A-BF04-9726C083E5B7}" type="presParOf" srcId="{D18248DD-C7D0-4B8D-A228-732C42289AC2}" destId="{2A78CA5A-3545-48C1-BFF8-028776E8515B}" srcOrd="3" destOrd="0" presId="urn:microsoft.com/office/officeart/2005/8/layout/lProcess3"/>
    <dgm:cxn modelId="{D00B4AC7-EB01-4A1D-B3A3-3A38C554F0F0}" type="presParOf" srcId="{D18248DD-C7D0-4B8D-A228-732C42289AC2}" destId="{F9BFE65E-92EB-40D8-AFA5-EC74FEC3A69F}" srcOrd="4" destOrd="0" presId="urn:microsoft.com/office/officeart/2005/8/layout/lProcess3"/>
    <dgm:cxn modelId="{F1BF4398-DD24-413B-B6C1-698F55D0EC0D}" type="presParOf" srcId="{F9BFE65E-92EB-40D8-AFA5-EC74FEC3A69F}" destId="{3F9606E0-CF47-4674-9452-326368040E7D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15CDC7-D818-4CBB-A6A6-6F60A0140BCC}" type="doc">
      <dgm:prSet loTypeId="urn:microsoft.com/office/officeart/2005/8/layout/lProcess3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FEFE0B05-33A3-4484-899E-28E3F99274D3}">
      <dgm:prSet custT="1"/>
      <dgm:spPr/>
      <dgm:t>
        <a:bodyPr/>
        <a:lstStyle/>
        <a:p>
          <a:pPr algn="l"/>
          <a:r>
            <a:rPr lang="pl-PL" sz="1700" b="0" dirty="0"/>
            <a:t>Er et konsulent- </a:t>
          </a:r>
          <a:r>
            <a:rPr lang="pl-PL" sz="1700" b="0" dirty="0" err="1"/>
            <a:t>og</a:t>
          </a:r>
          <a:r>
            <a:rPr lang="pl-PL" sz="1700" b="0" dirty="0"/>
            <a:t> </a:t>
          </a:r>
          <a:r>
            <a:rPr lang="pl-PL" sz="1700" b="0" dirty="0" err="1"/>
            <a:t>opplæring</a:t>
          </a:r>
          <a:r>
            <a:rPr lang="pl-PL" sz="1700" b="0" dirty="0"/>
            <a:t> </a:t>
          </a:r>
          <a:r>
            <a:rPr lang="pl-PL" sz="1700" b="0" dirty="0" err="1"/>
            <a:t>selskap</a:t>
          </a:r>
          <a:r>
            <a:rPr lang="pl-PL" sz="1700" b="0" dirty="0"/>
            <a:t> </a:t>
          </a:r>
          <a:r>
            <a:rPr lang="pl-PL" sz="1700" b="0" dirty="0" err="1"/>
            <a:t>etablert</a:t>
          </a:r>
          <a:r>
            <a:rPr lang="pl-PL" sz="1700" b="0" dirty="0"/>
            <a:t> i 2016 i </a:t>
          </a:r>
          <a:r>
            <a:rPr lang="pl-PL" sz="1700" b="0" dirty="0" err="1"/>
            <a:t>Norge</a:t>
          </a:r>
          <a:endParaRPr lang="pl-PL" sz="1700" b="0" dirty="0"/>
        </a:p>
      </dgm:t>
    </dgm:pt>
    <dgm:pt modelId="{D4B0DC86-52FE-4851-8A72-BD040D423433}" type="parTrans" cxnId="{3038957A-AEC1-44F7-8B99-B1FC3EA2B066}">
      <dgm:prSet/>
      <dgm:spPr/>
      <dgm:t>
        <a:bodyPr/>
        <a:lstStyle/>
        <a:p>
          <a:endParaRPr lang="pl-PL"/>
        </a:p>
      </dgm:t>
    </dgm:pt>
    <dgm:pt modelId="{86B1691E-B7B1-4FBF-A368-48B9BB829EE5}" type="sibTrans" cxnId="{3038957A-AEC1-44F7-8B99-B1FC3EA2B066}">
      <dgm:prSet/>
      <dgm:spPr/>
      <dgm:t>
        <a:bodyPr/>
        <a:lstStyle/>
        <a:p>
          <a:endParaRPr lang="pl-PL"/>
        </a:p>
      </dgm:t>
    </dgm:pt>
    <dgm:pt modelId="{9C85562D-E481-4B7C-B175-F9451C6ADEA6}">
      <dgm:prSet custT="1"/>
      <dgm:spPr/>
      <dgm:t>
        <a:bodyPr/>
        <a:lstStyle/>
        <a:p>
          <a:pPr algn="l"/>
          <a:r>
            <a:rPr lang="pl-PL" sz="1700" dirty="0" err="1"/>
            <a:t>Botus</a:t>
          </a:r>
          <a:r>
            <a:rPr lang="pl-PL" sz="1700" dirty="0"/>
            <a:t> </a:t>
          </a:r>
          <a:r>
            <a:rPr lang="pl-PL" sz="1700" dirty="0" err="1"/>
            <a:t>Kompetanse</a:t>
          </a:r>
          <a:r>
            <a:rPr lang="pl-PL" sz="1700" dirty="0"/>
            <a:t> er i gang </a:t>
          </a:r>
          <a:r>
            <a:rPr lang="pl-PL" sz="1700" dirty="0" err="1"/>
            <a:t>med</a:t>
          </a:r>
          <a:r>
            <a:rPr lang="pl-PL" sz="1700" dirty="0"/>
            <a:t> å </a:t>
          </a:r>
          <a:r>
            <a:rPr lang="pl-PL" sz="1700" dirty="0" err="1"/>
            <a:t>få</a:t>
          </a:r>
          <a:r>
            <a:rPr lang="pl-PL" sz="1700" dirty="0"/>
            <a:t> </a:t>
          </a:r>
          <a:r>
            <a:rPr lang="pl-PL" sz="1700" dirty="0" err="1"/>
            <a:t>godkjenning</a:t>
          </a:r>
          <a:r>
            <a:rPr lang="pl-PL" sz="1700" dirty="0"/>
            <a:t> </a:t>
          </a:r>
          <a:r>
            <a:rPr lang="pl-PL" sz="1700" dirty="0" err="1"/>
            <a:t>av</a:t>
          </a:r>
          <a:r>
            <a:rPr lang="pl-PL" sz="1700" dirty="0"/>
            <a:t> kurs </a:t>
          </a:r>
          <a:r>
            <a:rPr lang="pl-PL" sz="1700" dirty="0" err="1"/>
            <a:t>og</a:t>
          </a:r>
          <a:r>
            <a:rPr lang="pl-PL" sz="1700" dirty="0"/>
            <a:t> </a:t>
          </a:r>
          <a:r>
            <a:rPr lang="pl-PL" sz="1700" dirty="0" err="1"/>
            <a:t>trenings</a:t>
          </a:r>
          <a:r>
            <a:rPr lang="pl-PL" sz="1700" dirty="0"/>
            <a:t> </a:t>
          </a:r>
          <a:r>
            <a:rPr lang="pl-PL" sz="1700" dirty="0" err="1"/>
            <a:t>lokaler</a:t>
          </a:r>
          <a:r>
            <a:rPr lang="pl-PL" sz="1700" dirty="0"/>
            <a:t> i </a:t>
          </a:r>
          <a:r>
            <a:rPr lang="pl-PL" sz="1700" dirty="0" err="1"/>
            <a:t>Norge</a:t>
          </a:r>
          <a:endParaRPr lang="pl-PL" sz="1700" dirty="0"/>
        </a:p>
      </dgm:t>
    </dgm:pt>
    <dgm:pt modelId="{2D6BBFC5-6C82-488A-B322-F4761D40B6C7}" type="parTrans" cxnId="{BE4B71C6-D471-4C9B-AF49-49FF9FD1A87B}">
      <dgm:prSet/>
      <dgm:spPr/>
      <dgm:t>
        <a:bodyPr/>
        <a:lstStyle/>
        <a:p>
          <a:endParaRPr lang="pl-PL"/>
        </a:p>
      </dgm:t>
    </dgm:pt>
    <dgm:pt modelId="{045CC111-1929-4EA9-A018-BB577465C588}" type="sibTrans" cxnId="{BE4B71C6-D471-4C9B-AF49-49FF9FD1A87B}">
      <dgm:prSet/>
      <dgm:spPr/>
      <dgm:t>
        <a:bodyPr/>
        <a:lstStyle/>
        <a:p>
          <a:endParaRPr lang="pl-PL"/>
        </a:p>
      </dgm:t>
    </dgm:pt>
    <dgm:pt modelId="{732E838A-AA8D-448B-B7E5-809606A9FE93}">
      <dgm:prSet custT="1"/>
      <dgm:spPr/>
      <dgm:t>
        <a:bodyPr/>
        <a:lstStyle/>
        <a:p>
          <a:pPr algn="l"/>
          <a:r>
            <a:rPr lang="pl-PL" sz="1700" dirty="0"/>
            <a:t>Kurs </a:t>
          </a:r>
          <a:r>
            <a:rPr lang="pl-PL" sz="1700" dirty="0" err="1"/>
            <a:t>og</a:t>
          </a:r>
          <a:r>
            <a:rPr lang="pl-PL" sz="1700" dirty="0"/>
            <a:t> </a:t>
          </a:r>
          <a:r>
            <a:rPr lang="pl-PL" sz="1700" dirty="0" err="1"/>
            <a:t>trenning</a:t>
          </a:r>
          <a:r>
            <a:rPr lang="pl-PL" sz="1700" dirty="0"/>
            <a:t> i bruk </a:t>
          </a:r>
          <a:r>
            <a:rPr lang="pl-PL" sz="1700" dirty="0" err="1"/>
            <a:t>av</a:t>
          </a:r>
          <a:r>
            <a:rPr lang="pl-PL" sz="1700" dirty="0"/>
            <a:t> </a:t>
          </a:r>
          <a:r>
            <a:rPr lang="pl-PL" sz="1700" dirty="0" err="1"/>
            <a:t>maskiner</a:t>
          </a:r>
          <a:r>
            <a:rPr lang="pl-PL" sz="1700" dirty="0"/>
            <a:t>, </a:t>
          </a:r>
          <a:r>
            <a:rPr lang="pl-PL" sz="1700" dirty="0" err="1"/>
            <a:t>utstyr</a:t>
          </a:r>
          <a:r>
            <a:rPr lang="pl-PL" sz="1700" dirty="0"/>
            <a:t> </a:t>
          </a:r>
          <a:r>
            <a:rPr lang="pl-PL" sz="1700" dirty="0" err="1"/>
            <a:t>og</a:t>
          </a:r>
          <a:r>
            <a:rPr lang="pl-PL" sz="1700" dirty="0"/>
            <a:t> </a:t>
          </a:r>
          <a:r>
            <a:rPr lang="pl-PL" sz="1700" dirty="0" err="1"/>
            <a:t>verktøy</a:t>
          </a:r>
          <a:r>
            <a:rPr lang="pl-PL" sz="1700" dirty="0"/>
            <a:t> for </a:t>
          </a:r>
          <a:r>
            <a:rPr lang="pl-PL" sz="1700" dirty="0" err="1"/>
            <a:t>bygg</a:t>
          </a:r>
          <a:r>
            <a:rPr lang="pl-PL" sz="1700" dirty="0"/>
            <a:t> </a:t>
          </a:r>
          <a:r>
            <a:rPr lang="pl-PL" sz="1700" dirty="0" err="1"/>
            <a:t>og</a:t>
          </a:r>
          <a:r>
            <a:rPr lang="pl-PL" sz="1700" dirty="0"/>
            <a:t> </a:t>
          </a:r>
          <a:r>
            <a:rPr lang="pl-PL" sz="1700" dirty="0" err="1"/>
            <a:t>anlegg</a:t>
          </a:r>
          <a:r>
            <a:rPr lang="pl-PL" sz="1700" dirty="0"/>
            <a:t> i en </a:t>
          </a:r>
          <a:r>
            <a:rPr lang="pl-PL" sz="1700" dirty="0" err="1"/>
            <a:t>av</a:t>
          </a:r>
          <a:r>
            <a:rPr lang="pl-PL" sz="1700" dirty="0"/>
            <a:t> </a:t>
          </a:r>
          <a:r>
            <a:rPr lang="pl-PL" sz="1700" dirty="0" err="1"/>
            <a:t>våre</a:t>
          </a:r>
          <a:r>
            <a:rPr lang="pl-PL" sz="1700" dirty="0"/>
            <a:t> </a:t>
          </a:r>
          <a:r>
            <a:rPr lang="pl-PL" sz="1700" dirty="0" err="1"/>
            <a:t>opplæringssentere</a:t>
          </a:r>
          <a:r>
            <a:rPr lang="pl-PL" sz="1700" dirty="0"/>
            <a:t>: BOTUS </a:t>
          </a:r>
          <a:r>
            <a:rPr lang="pl-PL" sz="1700" dirty="0" err="1"/>
            <a:t>Kompetanse</a:t>
          </a:r>
          <a:r>
            <a:rPr lang="pl-PL" sz="1700" dirty="0"/>
            <a:t> AS i Polen </a:t>
          </a:r>
          <a:r>
            <a:rPr lang="pl-PL" sz="1700" dirty="0" err="1"/>
            <a:t>og</a:t>
          </a:r>
          <a:r>
            <a:rPr lang="pl-PL" sz="1700" dirty="0"/>
            <a:t> </a:t>
          </a:r>
          <a:r>
            <a:rPr lang="pl-PL" sz="1700" dirty="0" err="1"/>
            <a:t>Norge</a:t>
          </a:r>
          <a:endParaRPr lang="pl-PL" sz="1700" dirty="0"/>
        </a:p>
      </dgm:t>
    </dgm:pt>
    <dgm:pt modelId="{6DC13460-1010-479A-9C33-A484912D5F22}" type="parTrans" cxnId="{FE9B4F0F-6430-4EAA-AC07-37EA087A2EBA}">
      <dgm:prSet/>
      <dgm:spPr/>
      <dgm:t>
        <a:bodyPr/>
        <a:lstStyle/>
        <a:p>
          <a:endParaRPr lang="pl-PL"/>
        </a:p>
      </dgm:t>
    </dgm:pt>
    <dgm:pt modelId="{351445F3-82CA-4939-BA6F-9B5078122126}" type="sibTrans" cxnId="{FE9B4F0F-6430-4EAA-AC07-37EA087A2EBA}">
      <dgm:prSet/>
      <dgm:spPr/>
      <dgm:t>
        <a:bodyPr/>
        <a:lstStyle/>
        <a:p>
          <a:endParaRPr lang="pl-PL"/>
        </a:p>
      </dgm:t>
    </dgm:pt>
    <dgm:pt modelId="{4DE467AD-65EE-4B38-A6B9-57E11A1C9AD4}" type="pres">
      <dgm:prSet presAssocID="{0415CDC7-D818-4CBB-A6A6-6F60A0140BC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CE9B283-F247-4409-984F-BAFA318F6DC2}" type="pres">
      <dgm:prSet presAssocID="{FEFE0B05-33A3-4484-899E-28E3F99274D3}" presName="horFlow" presStyleCnt="0"/>
      <dgm:spPr/>
    </dgm:pt>
    <dgm:pt modelId="{C897ABBE-2874-4D78-9948-89E9D8B67F2D}" type="pres">
      <dgm:prSet presAssocID="{FEFE0B05-33A3-4484-899E-28E3F99274D3}" presName="bigChev" presStyleLbl="node1" presStyleIdx="0" presStyleCnt="3" custScaleX="563024" custLinFactNeighborY="-43935"/>
      <dgm:spPr/>
    </dgm:pt>
    <dgm:pt modelId="{165AF87C-9AF0-4F22-87C4-17962FE33DCE}" type="pres">
      <dgm:prSet presAssocID="{FEFE0B05-33A3-4484-899E-28E3F99274D3}" presName="vSp" presStyleCnt="0"/>
      <dgm:spPr/>
    </dgm:pt>
    <dgm:pt modelId="{027CE9B8-E954-48BB-9333-1EF12280A58A}" type="pres">
      <dgm:prSet presAssocID="{9C85562D-E481-4B7C-B175-F9451C6ADEA6}" presName="horFlow" presStyleCnt="0"/>
      <dgm:spPr/>
    </dgm:pt>
    <dgm:pt modelId="{F546CA0F-BE51-4F85-823A-DB1DB0ED905D}" type="pres">
      <dgm:prSet presAssocID="{9C85562D-E481-4B7C-B175-F9451C6ADEA6}" presName="bigChev" presStyleLbl="node1" presStyleIdx="1" presStyleCnt="3" custScaleX="679301" custLinFactNeighborX="-57582" custLinFactNeighborY="-9662"/>
      <dgm:spPr/>
    </dgm:pt>
    <dgm:pt modelId="{EDEBF3AF-F450-4C6D-8C8C-6F59775903FD}" type="pres">
      <dgm:prSet presAssocID="{9C85562D-E481-4B7C-B175-F9451C6ADEA6}" presName="vSp" presStyleCnt="0"/>
      <dgm:spPr/>
    </dgm:pt>
    <dgm:pt modelId="{08028CF5-09BE-4F71-8934-A8C1FA08B970}" type="pres">
      <dgm:prSet presAssocID="{732E838A-AA8D-448B-B7E5-809606A9FE93}" presName="horFlow" presStyleCnt="0"/>
      <dgm:spPr/>
    </dgm:pt>
    <dgm:pt modelId="{1E4107BF-274F-4DB7-975A-33E6BA7BBC7E}" type="pres">
      <dgm:prSet presAssocID="{732E838A-AA8D-448B-B7E5-809606A9FE93}" presName="bigChev" presStyleLbl="node1" presStyleIdx="2" presStyleCnt="3" custScaleX="703780" custScaleY="169551" custLinFactNeighborX="0" custLinFactNeighborY="16674"/>
      <dgm:spPr/>
    </dgm:pt>
  </dgm:ptLst>
  <dgm:cxnLst>
    <dgm:cxn modelId="{BE4B71C6-D471-4C9B-AF49-49FF9FD1A87B}" srcId="{0415CDC7-D818-4CBB-A6A6-6F60A0140BCC}" destId="{9C85562D-E481-4B7C-B175-F9451C6ADEA6}" srcOrd="1" destOrd="0" parTransId="{2D6BBFC5-6C82-488A-B322-F4761D40B6C7}" sibTransId="{045CC111-1929-4EA9-A018-BB577465C588}"/>
    <dgm:cxn modelId="{357F4281-3F82-43B4-B5BC-1A227C218D1D}" type="presOf" srcId="{FEFE0B05-33A3-4484-899E-28E3F99274D3}" destId="{C897ABBE-2874-4D78-9948-89E9D8B67F2D}" srcOrd="0" destOrd="0" presId="urn:microsoft.com/office/officeart/2005/8/layout/lProcess3"/>
    <dgm:cxn modelId="{A4930088-03B4-4AAB-AF2F-8592FEA9E12C}" type="presOf" srcId="{732E838A-AA8D-448B-B7E5-809606A9FE93}" destId="{1E4107BF-274F-4DB7-975A-33E6BA7BBC7E}" srcOrd="0" destOrd="0" presId="urn:microsoft.com/office/officeart/2005/8/layout/lProcess3"/>
    <dgm:cxn modelId="{FE9B4F0F-6430-4EAA-AC07-37EA087A2EBA}" srcId="{0415CDC7-D818-4CBB-A6A6-6F60A0140BCC}" destId="{732E838A-AA8D-448B-B7E5-809606A9FE93}" srcOrd="2" destOrd="0" parTransId="{6DC13460-1010-479A-9C33-A484912D5F22}" sibTransId="{351445F3-82CA-4939-BA6F-9B5078122126}"/>
    <dgm:cxn modelId="{44674E2C-77FC-487B-BAC6-161F29395AB3}" type="presOf" srcId="{0415CDC7-D818-4CBB-A6A6-6F60A0140BCC}" destId="{4DE467AD-65EE-4B38-A6B9-57E11A1C9AD4}" srcOrd="0" destOrd="0" presId="urn:microsoft.com/office/officeart/2005/8/layout/lProcess3"/>
    <dgm:cxn modelId="{527BB424-4C12-45F5-8596-0BA3F53521D1}" type="presOf" srcId="{9C85562D-E481-4B7C-B175-F9451C6ADEA6}" destId="{F546CA0F-BE51-4F85-823A-DB1DB0ED905D}" srcOrd="0" destOrd="0" presId="urn:microsoft.com/office/officeart/2005/8/layout/lProcess3"/>
    <dgm:cxn modelId="{3038957A-AEC1-44F7-8B99-B1FC3EA2B066}" srcId="{0415CDC7-D818-4CBB-A6A6-6F60A0140BCC}" destId="{FEFE0B05-33A3-4484-899E-28E3F99274D3}" srcOrd="0" destOrd="0" parTransId="{D4B0DC86-52FE-4851-8A72-BD040D423433}" sibTransId="{86B1691E-B7B1-4FBF-A368-48B9BB829EE5}"/>
    <dgm:cxn modelId="{B3519C69-A1CF-4EF8-A09C-81A07485D946}" type="presParOf" srcId="{4DE467AD-65EE-4B38-A6B9-57E11A1C9AD4}" destId="{8CE9B283-F247-4409-984F-BAFA318F6DC2}" srcOrd="0" destOrd="0" presId="urn:microsoft.com/office/officeart/2005/8/layout/lProcess3"/>
    <dgm:cxn modelId="{5C3C4558-4D55-4A84-B7AA-12121E7B7B02}" type="presParOf" srcId="{8CE9B283-F247-4409-984F-BAFA318F6DC2}" destId="{C897ABBE-2874-4D78-9948-89E9D8B67F2D}" srcOrd="0" destOrd="0" presId="urn:microsoft.com/office/officeart/2005/8/layout/lProcess3"/>
    <dgm:cxn modelId="{D8766230-35BD-4853-8278-067B6308BB38}" type="presParOf" srcId="{4DE467AD-65EE-4B38-A6B9-57E11A1C9AD4}" destId="{165AF87C-9AF0-4F22-87C4-17962FE33DCE}" srcOrd="1" destOrd="0" presId="urn:microsoft.com/office/officeart/2005/8/layout/lProcess3"/>
    <dgm:cxn modelId="{3EE94D71-952D-4FA0-A9C6-8153A1FFB502}" type="presParOf" srcId="{4DE467AD-65EE-4B38-A6B9-57E11A1C9AD4}" destId="{027CE9B8-E954-48BB-9333-1EF12280A58A}" srcOrd="2" destOrd="0" presId="urn:microsoft.com/office/officeart/2005/8/layout/lProcess3"/>
    <dgm:cxn modelId="{253B7C71-5F59-4773-853F-9CD0E432E22D}" type="presParOf" srcId="{027CE9B8-E954-48BB-9333-1EF12280A58A}" destId="{F546CA0F-BE51-4F85-823A-DB1DB0ED905D}" srcOrd="0" destOrd="0" presId="urn:microsoft.com/office/officeart/2005/8/layout/lProcess3"/>
    <dgm:cxn modelId="{576531E2-B126-448E-B348-BEB878E17D89}" type="presParOf" srcId="{4DE467AD-65EE-4B38-A6B9-57E11A1C9AD4}" destId="{EDEBF3AF-F450-4C6D-8C8C-6F59775903FD}" srcOrd="3" destOrd="0" presId="urn:microsoft.com/office/officeart/2005/8/layout/lProcess3"/>
    <dgm:cxn modelId="{B0605228-FC06-4A57-8352-C7E58FC5B01C}" type="presParOf" srcId="{4DE467AD-65EE-4B38-A6B9-57E11A1C9AD4}" destId="{08028CF5-09BE-4F71-8934-A8C1FA08B970}" srcOrd="4" destOrd="0" presId="urn:microsoft.com/office/officeart/2005/8/layout/lProcess3"/>
    <dgm:cxn modelId="{8A26A22C-D6D0-4546-A83E-FF8B1A583D3F}" type="presParOf" srcId="{08028CF5-09BE-4F71-8934-A8C1FA08B970}" destId="{1E4107BF-274F-4DB7-975A-33E6BA7BBC7E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CD5615-6BFA-49C4-8CFE-6AB3B8D22419}" type="doc">
      <dgm:prSet loTypeId="urn:microsoft.com/office/officeart/2005/8/layout/lProcess3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0F202C8E-FD6B-4D2C-A41A-FE1650E33F34}">
      <dgm:prSet custT="1"/>
      <dgm:spPr/>
      <dgm:t>
        <a:bodyPr/>
        <a:lstStyle/>
        <a:p>
          <a:pPr algn="l"/>
          <a:r>
            <a:rPr lang="nb-NO" sz="1700" dirty="0"/>
            <a:t>Vi tilbyr tjenester innen opplæring og faglig utvikling av medarbeidere samt innføring av HMS prosedyrer og opplæring i sikker bruk av arbeidsutstyr</a:t>
          </a:r>
          <a:endParaRPr lang="pl-PL" sz="1700" dirty="0"/>
        </a:p>
      </dgm:t>
    </dgm:pt>
    <dgm:pt modelId="{98ECDEB2-5167-4BDD-80F4-8C6F042BF592}" type="parTrans" cxnId="{B879BABB-4303-458C-AFDC-E9A928847729}">
      <dgm:prSet/>
      <dgm:spPr/>
      <dgm:t>
        <a:bodyPr/>
        <a:lstStyle/>
        <a:p>
          <a:endParaRPr lang="pl-PL"/>
        </a:p>
      </dgm:t>
    </dgm:pt>
    <dgm:pt modelId="{2E006BF1-F352-4422-BD65-5827739068B4}" type="sibTrans" cxnId="{B879BABB-4303-458C-AFDC-E9A928847729}">
      <dgm:prSet/>
      <dgm:spPr/>
      <dgm:t>
        <a:bodyPr/>
        <a:lstStyle/>
        <a:p>
          <a:endParaRPr lang="pl-PL"/>
        </a:p>
      </dgm:t>
    </dgm:pt>
    <dgm:pt modelId="{8E648A30-60A5-4995-BB5F-1435371E5288}">
      <dgm:prSet custT="1"/>
      <dgm:spPr/>
      <dgm:t>
        <a:bodyPr/>
        <a:lstStyle/>
        <a:p>
          <a:pPr algn="l"/>
          <a:r>
            <a:rPr lang="nb-NO" sz="1700" dirty="0"/>
            <a:t>Sertifisert og dokumentert trening under gjeldende regelverk i bruk av maskiner, bruk av utstyr og verktøy for bygg og anlegg</a:t>
          </a:r>
          <a:endParaRPr lang="pl-PL" sz="1700" dirty="0"/>
        </a:p>
      </dgm:t>
    </dgm:pt>
    <dgm:pt modelId="{4A42F3E8-3640-4476-924B-9048B1EF09F1}" type="parTrans" cxnId="{E8AFD114-82D5-49AA-943F-AEAAA4A7DAAF}">
      <dgm:prSet/>
      <dgm:spPr/>
      <dgm:t>
        <a:bodyPr/>
        <a:lstStyle/>
        <a:p>
          <a:endParaRPr lang="pl-PL"/>
        </a:p>
      </dgm:t>
    </dgm:pt>
    <dgm:pt modelId="{D88B0798-D05D-4B60-B2D7-53DE5F20D316}" type="sibTrans" cxnId="{E8AFD114-82D5-49AA-943F-AEAAA4A7DAAF}">
      <dgm:prSet/>
      <dgm:spPr/>
      <dgm:t>
        <a:bodyPr/>
        <a:lstStyle/>
        <a:p>
          <a:endParaRPr lang="pl-PL"/>
        </a:p>
      </dgm:t>
    </dgm:pt>
    <dgm:pt modelId="{C0970284-FC5D-4754-B1C1-8540E6E703BF}">
      <dgm:prSet custT="1"/>
      <dgm:spPr/>
      <dgm:t>
        <a:bodyPr/>
        <a:lstStyle/>
        <a:p>
          <a:pPr algn="l"/>
          <a:r>
            <a:rPr lang="nb-NO" sz="1700" dirty="0"/>
            <a:t>Vi hjelper både bedrifter med faglig opplæring av personnel og private personer som ønsker å utvikle sin kompetanse</a:t>
          </a:r>
          <a:endParaRPr lang="pl-PL" sz="1700" dirty="0"/>
        </a:p>
      </dgm:t>
    </dgm:pt>
    <dgm:pt modelId="{43DC694E-CB09-4AC8-BA99-58F4E8DB3583}" type="parTrans" cxnId="{343F44A0-CD6A-4331-99B0-80EDA4B0C1FC}">
      <dgm:prSet/>
      <dgm:spPr/>
      <dgm:t>
        <a:bodyPr/>
        <a:lstStyle/>
        <a:p>
          <a:endParaRPr lang="pl-PL"/>
        </a:p>
      </dgm:t>
    </dgm:pt>
    <dgm:pt modelId="{2422CF39-3147-4A89-858B-EF813232EAC5}" type="sibTrans" cxnId="{343F44A0-CD6A-4331-99B0-80EDA4B0C1FC}">
      <dgm:prSet/>
      <dgm:spPr/>
      <dgm:t>
        <a:bodyPr/>
        <a:lstStyle/>
        <a:p>
          <a:endParaRPr lang="pl-PL"/>
        </a:p>
      </dgm:t>
    </dgm:pt>
    <dgm:pt modelId="{6387430F-178A-4D97-9018-4C7C70B9C3AA}">
      <dgm:prSet custT="1"/>
      <dgm:spPr/>
      <dgm:t>
        <a:bodyPr/>
        <a:lstStyle/>
        <a:p>
          <a:pPr algn="l"/>
          <a:r>
            <a:rPr lang="nb-NO" sz="1700" dirty="0"/>
            <a:t>Vi tilbyr også tjenester innen service og kontroll av arbeidsutstyr</a:t>
          </a:r>
          <a:endParaRPr lang="pl-PL" sz="1700" dirty="0"/>
        </a:p>
      </dgm:t>
    </dgm:pt>
    <dgm:pt modelId="{DCB19750-83ED-4D3B-A3CF-8DA861B05972}" type="parTrans" cxnId="{7B893868-45FA-4213-B8DE-6BBD1A7068FC}">
      <dgm:prSet/>
      <dgm:spPr/>
      <dgm:t>
        <a:bodyPr/>
        <a:lstStyle/>
        <a:p>
          <a:endParaRPr lang="pl-PL"/>
        </a:p>
      </dgm:t>
    </dgm:pt>
    <dgm:pt modelId="{C45F1D25-D724-47F8-A929-D50D4E3D4C42}" type="sibTrans" cxnId="{7B893868-45FA-4213-B8DE-6BBD1A7068FC}">
      <dgm:prSet/>
      <dgm:spPr/>
      <dgm:t>
        <a:bodyPr/>
        <a:lstStyle/>
        <a:p>
          <a:endParaRPr lang="pl-PL"/>
        </a:p>
      </dgm:t>
    </dgm:pt>
    <dgm:pt modelId="{BDD622A7-DFE4-4BBB-A659-303855945F44}" type="pres">
      <dgm:prSet presAssocID="{D0CD5615-6BFA-49C4-8CFE-6AB3B8D2241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30BF8BA-13F4-4E83-967E-DC39FA80A875}" type="pres">
      <dgm:prSet presAssocID="{0F202C8E-FD6B-4D2C-A41A-FE1650E33F34}" presName="horFlow" presStyleCnt="0"/>
      <dgm:spPr/>
    </dgm:pt>
    <dgm:pt modelId="{0D3D8FBC-2B54-42AA-9F76-8C866B20296A}" type="pres">
      <dgm:prSet presAssocID="{0F202C8E-FD6B-4D2C-A41A-FE1650E33F34}" presName="bigChev" presStyleLbl="node1" presStyleIdx="0" presStyleCnt="4" custScaleX="305216" custScaleY="68214"/>
      <dgm:spPr/>
    </dgm:pt>
    <dgm:pt modelId="{1CCD6B82-731D-434E-9864-20A4A6E2339C}" type="pres">
      <dgm:prSet presAssocID="{0F202C8E-FD6B-4D2C-A41A-FE1650E33F34}" presName="vSp" presStyleCnt="0"/>
      <dgm:spPr/>
    </dgm:pt>
    <dgm:pt modelId="{BCBE3F7D-2028-407A-8338-8AC0923904BC}" type="pres">
      <dgm:prSet presAssocID="{8E648A30-60A5-4995-BB5F-1435371E5288}" presName="horFlow" presStyleCnt="0"/>
      <dgm:spPr/>
    </dgm:pt>
    <dgm:pt modelId="{F50980A4-187E-4CDB-B544-8450B456253A}" type="pres">
      <dgm:prSet presAssocID="{8E648A30-60A5-4995-BB5F-1435371E5288}" presName="bigChev" presStyleLbl="node1" presStyleIdx="1" presStyleCnt="4" custScaleX="288012" custScaleY="69521"/>
      <dgm:spPr/>
    </dgm:pt>
    <dgm:pt modelId="{D4DCDB36-AD7F-4C07-AA5E-D98A8C87E685}" type="pres">
      <dgm:prSet presAssocID="{8E648A30-60A5-4995-BB5F-1435371E5288}" presName="vSp" presStyleCnt="0"/>
      <dgm:spPr/>
    </dgm:pt>
    <dgm:pt modelId="{C7204642-CA28-44AC-850E-6E8A71F56DFF}" type="pres">
      <dgm:prSet presAssocID="{C0970284-FC5D-4754-B1C1-8540E6E703BF}" presName="horFlow" presStyleCnt="0"/>
      <dgm:spPr/>
    </dgm:pt>
    <dgm:pt modelId="{E2D81AE7-2A38-4C37-BC8F-E63376389E19}" type="pres">
      <dgm:prSet presAssocID="{C0970284-FC5D-4754-B1C1-8540E6E703BF}" presName="bigChev" presStyleLbl="node1" presStyleIdx="2" presStyleCnt="4" custScaleX="266510" custScaleY="69164"/>
      <dgm:spPr/>
    </dgm:pt>
    <dgm:pt modelId="{DE19D8D4-E82F-4040-BB85-CBE1EC8F61C7}" type="pres">
      <dgm:prSet presAssocID="{C0970284-FC5D-4754-B1C1-8540E6E703BF}" presName="vSp" presStyleCnt="0"/>
      <dgm:spPr/>
    </dgm:pt>
    <dgm:pt modelId="{351EBB0B-ACB2-4FBD-BEB0-A2C095333806}" type="pres">
      <dgm:prSet presAssocID="{6387430F-178A-4D97-9018-4C7C70B9C3AA}" presName="horFlow" presStyleCnt="0"/>
      <dgm:spPr/>
    </dgm:pt>
    <dgm:pt modelId="{79B9CC00-2D06-48EE-9EEF-36DDE69F814F}" type="pres">
      <dgm:prSet presAssocID="{6387430F-178A-4D97-9018-4C7C70B9C3AA}" presName="bigChev" presStyleLbl="node1" presStyleIdx="3" presStyleCnt="4" custScaleX="243977" custScaleY="55081"/>
      <dgm:spPr/>
    </dgm:pt>
  </dgm:ptLst>
  <dgm:cxnLst>
    <dgm:cxn modelId="{9757DA66-D21F-4CA2-8EB3-B2C2F6084272}" type="presOf" srcId="{D0CD5615-6BFA-49C4-8CFE-6AB3B8D22419}" destId="{BDD622A7-DFE4-4BBB-A659-303855945F44}" srcOrd="0" destOrd="0" presId="urn:microsoft.com/office/officeart/2005/8/layout/lProcess3"/>
    <dgm:cxn modelId="{0D6CF04A-5B38-48F5-B1BF-D9E915851AB1}" type="presOf" srcId="{0F202C8E-FD6B-4D2C-A41A-FE1650E33F34}" destId="{0D3D8FBC-2B54-42AA-9F76-8C866B20296A}" srcOrd="0" destOrd="0" presId="urn:microsoft.com/office/officeart/2005/8/layout/lProcess3"/>
    <dgm:cxn modelId="{219E3E01-1E3B-4164-AC11-D169DB3178F3}" type="presOf" srcId="{8E648A30-60A5-4995-BB5F-1435371E5288}" destId="{F50980A4-187E-4CDB-B544-8450B456253A}" srcOrd="0" destOrd="0" presId="urn:microsoft.com/office/officeart/2005/8/layout/lProcess3"/>
    <dgm:cxn modelId="{94701D8C-6907-42E3-A6F2-4EB40C7962E8}" type="presOf" srcId="{6387430F-178A-4D97-9018-4C7C70B9C3AA}" destId="{79B9CC00-2D06-48EE-9EEF-36DDE69F814F}" srcOrd="0" destOrd="0" presId="urn:microsoft.com/office/officeart/2005/8/layout/lProcess3"/>
    <dgm:cxn modelId="{E8AFD114-82D5-49AA-943F-AEAAA4A7DAAF}" srcId="{D0CD5615-6BFA-49C4-8CFE-6AB3B8D22419}" destId="{8E648A30-60A5-4995-BB5F-1435371E5288}" srcOrd="1" destOrd="0" parTransId="{4A42F3E8-3640-4476-924B-9048B1EF09F1}" sibTransId="{D88B0798-D05D-4B60-B2D7-53DE5F20D316}"/>
    <dgm:cxn modelId="{B879BABB-4303-458C-AFDC-E9A928847729}" srcId="{D0CD5615-6BFA-49C4-8CFE-6AB3B8D22419}" destId="{0F202C8E-FD6B-4D2C-A41A-FE1650E33F34}" srcOrd="0" destOrd="0" parTransId="{98ECDEB2-5167-4BDD-80F4-8C6F042BF592}" sibTransId="{2E006BF1-F352-4422-BD65-5827739068B4}"/>
    <dgm:cxn modelId="{7B893868-45FA-4213-B8DE-6BBD1A7068FC}" srcId="{D0CD5615-6BFA-49C4-8CFE-6AB3B8D22419}" destId="{6387430F-178A-4D97-9018-4C7C70B9C3AA}" srcOrd="3" destOrd="0" parTransId="{DCB19750-83ED-4D3B-A3CF-8DA861B05972}" sibTransId="{C45F1D25-D724-47F8-A929-D50D4E3D4C42}"/>
    <dgm:cxn modelId="{0D3048CA-6DF8-4BDC-A93B-6EC529508222}" type="presOf" srcId="{C0970284-FC5D-4754-B1C1-8540E6E703BF}" destId="{E2D81AE7-2A38-4C37-BC8F-E63376389E19}" srcOrd="0" destOrd="0" presId="urn:microsoft.com/office/officeart/2005/8/layout/lProcess3"/>
    <dgm:cxn modelId="{343F44A0-CD6A-4331-99B0-80EDA4B0C1FC}" srcId="{D0CD5615-6BFA-49C4-8CFE-6AB3B8D22419}" destId="{C0970284-FC5D-4754-B1C1-8540E6E703BF}" srcOrd="2" destOrd="0" parTransId="{43DC694E-CB09-4AC8-BA99-58F4E8DB3583}" sibTransId="{2422CF39-3147-4A89-858B-EF813232EAC5}"/>
    <dgm:cxn modelId="{9F223A21-2634-49B8-A70F-A4525B0A726A}" type="presParOf" srcId="{BDD622A7-DFE4-4BBB-A659-303855945F44}" destId="{930BF8BA-13F4-4E83-967E-DC39FA80A875}" srcOrd="0" destOrd="0" presId="urn:microsoft.com/office/officeart/2005/8/layout/lProcess3"/>
    <dgm:cxn modelId="{D8AD282C-8646-465C-A07F-00DB4D07C293}" type="presParOf" srcId="{930BF8BA-13F4-4E83-967E-DC39FA80A875}" destId="{0D3D8FBC-2B54-42AA-9F76-8C866B20296A}" srcOrd="0" destOrd="0" presId="urn:microsoft.com/office/officeart/2005/8/layout/lProcess3"/>
    <dgm:cxn modelId="{E2EEA13A-4EE8-4CB8-BBA2-0F8E58DF67A1}" type="presParOf" srcId="{BDD622A7-DFE4-4BBB-A659-303855945F44}" destId="{1CCD6B82-731D-434E-9864-20A4A6E2339C}" srcOrd="1" destOrd="0" presId="urn:microsoft.com/office/officeart/2005/8/layout/lProcess3"/>
    <dgm:cxn modelId="{3CD83096-4B22-4999-B5DC-1A0279F4CEF4}" type="presParOf" srcId="{BDD622A7-DFE4-4BBB-A659-303855945F44}" destId="{BCBE3F7D-2028-407A-8338-8AC0923904BC}" srcOrd="2" destOrd="0" presId="urn:microsoft.com/office/officeart/2005/8/layout/lProcess3"/>
    <dgm:cxn modelId="{B3F389F5-581E-4CA6-9DEB-317E60077DFA}" type="presParOf" srcId="{BCBE3F7D-2028-407A-8338-8AC0923904BC}" destId="{F50980A4-187E-4CDB-B544-8450B456253A}" srcOrd="0" destOrd="0" presId="urn:microsoft.com/office/officeart/2005/8/layout/lProcess3"/>
    <dgm:cxn modelId="{77D7D3B9-3B88-4684-B635-A96032437C54}" type="presParOf" srcId="{BDD622A7-DFE4-4BBB-A659-303855945F44}" destId="{D4DCDB36-AD7F-4C07-AA5E-D98A8C87E685}" srcOrd="3" destOrd="0" presId="urn:microsoft.com/office/officeart/2005/8/layout/lProcess3"/>
    <dgm:cxn modelId="{AC5071CE-F330-4113-A275-87FBED85F4D4}" type="presParOf" srcId="{BDD622A7-DFE4-4BBB-A659-303855945F44}" destId="{C7204642-CA28-44AC-850E-6E8A71F56DFF}" srcOrd="4" destOrd="0" presId="urn:microsoft.com/office/officeart/2005/8/layout/lProcess3"/>
    <dgm:cxn modelId="{00BCF86C-2C97-46B5-8614-A40CEB435FAA}" type="presParOf" srcId="{C7204642-CA28-44AC-850E-6E8A71F56DFF}" destId="{E2D81AE7-2A38-4C37-BC8F-E63376389E19}" srcOrd="0" destOrd="0" presId="urn:microsoft.com/office/officeart/2005/8/layout/lProcess3"/>
    <dgm:cxn modelId="{3C9C7F51-DD31-4752-ABD0-1897F26D6CA5}" type="presParOf" srcId="{BDD622A7-DFE4-4BBB-A659-303855945F44}" destId="{DE19D8D4-E82F-4040-BB85-CBE1EC8F61C7}" srcOrd="5" destOrd="0" presId="urn:microsoft.com/office/officeart/2005/8/layout/lProcess3"/>
    <dgm:cxn modelId="{12361A4F-DFBA-4C62-A776-3F36A5B52677}" type="presParOf" srcId="{BDD622A7-DFE4-4BBB-A659-303855945F44}" destId="{351EBB0B-ACB2-4FBD-BEB0-A2C095333806}" srcOrd="6" destOrd="0" presId="urn:microsoft.com/office/officeart/2005/8/layout/lProcess3"/>
    <dgm:cxn modelId="{DB8DC09A-67CF-450B-82F3-D0A1C723C911}" type="presParOf" srcId="{351EBB0B-ACB2-4FBD-BEB0-A2C095333806}" destId="{79B9CC00-2D06-48EE-9EEF-36DDE69F814F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25523B4-C7AD-4BFC-B178-AE9C0B7629C8}" type="doc">
      <dgm:prSet loTypeId="urn:microsoft.com/office/officeart/2005/8/layout/lProcess3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E3CD3E34-874B-4B48-BF4D-5642363E58AD}">
      <dgm:prSet/>
      <dgm:spPr/>
      <dgm:t>
        <a:bodyPr/>
        <a:lstStyle/>
        <a:p>
          <a:pPr algn="l"/>
          <a:r>
            <a:rPr lang="pl-PL" dirty="0"/>
            <a:t>BOTUS </a:t>
          </a:r>
          <a:r>
            <a:rPr lang="pl-PL" dirty="0" err="1"/>
            <a:t>Norway</a:t>
          </a:r>
          <a:r>
            <a:rPr lang="pl-PL" dirty="0"/>
            <a:t> AS er et </a:t>
          </a:r>
          <a:r>
            <a:rPr lang="pl-PL" dirty="0" err="1"/>
            <a:t>selskap</a:t>
          </a:r>
          <a:r>
            <a:rPr lang="pl-PL" dirty="0"/>
            <a:t> </a:t>
          </a:r>
          <a:r>
            <a:rPr lang="pl-PL" dirty="0" err="1"/>
            <a:t>etablert</a:t>
          </a:r>
          <a:r>
            <a:rPr lang="pl-PL" dirty="0"/>
            <a:t> i 2016 som </a:t>
          </a:r>
          <a:r>
            <a:rPr lang="pl-PL" dirty="0" err="1"/>
            <a:t>tilbyr</a:t>
          </a:r>
          <a:r>
            <a:rPr lang="pl-PL" dirty="0"/>
            <a:t> </a:t>
          </a:r>
          <a:r>
            <a:rPr lang="pl-PL" dirty="0" err="1"/>
            <a:t>bemanning</a:t>
          </a:r>
          <a:r>
            <a:rPr lang="pl-PL" dirty="0"/>
            <a:t>     </a:t>
          </a:r>
          <a:r>
            <a:rPr lang="pl-PL" dirty="0" err="1"/>
            <a:t>av</a:t>
          </a:r>
          <a:r>
            <a:rPr lang="pl-PL" dirty="0"/>
            <a:t> </a:t>
          </a:r>
          <a:r>
            <a:rPr lang="pl-PL" dirty="0" err="1"/>
            <a:t>kvalifiserte</a:t>
          </a:r>
          <a:r>
            <a:rPr lang="pl-PL" dirty="0"/>
            <a:t> </a:t>
          </a:r>
          <a:r>
            <a:rPr lang="pl-PL" dirty="0" err="1"/>
            <a:t>og</a:t>
          </a:r>
          <a:r>
            <a:rPr lang="pl-PL" dirty="0"/>
            <a:t> </a:t>
          </a:r>
          <a:r>
            <a:rPr lang="pl-PL" dirty="0" err="1"/>
            <a:t>erfarne</a:t>
          </a:r>
          <a:r>
            <a:rPr lang="pl-PL" dirty="0"/>
            <a:t> </a:t>
          </a:r>
          <a:r>
            <a:rPr lang="pl-PL" dirty="0" err="1"/>
            <a:t>medarbeidere</a:t>
          </a:r>
          <a:r>
            <a:rPr lang="pl-PL" dirty="0"/>
            <a:t> </a:t>
          </a:r>
          <a:r>
            <a:rPr lang="pl-PL" dirty="0" err="1"/>
            <a:t>med</a:t>
          </a:r>
          <a:r>
            <a:rPr lang="pl-PL" dirty="0"/>
            <a:t> </a:t>
          </a:r>
          <a:r>
            <a:rPr lang="pl-PL" dirty="0" err="1"/>
            <a:t>norsk</a:t>
          </a:r>
          <a:r>
            <a:rPr lang="pl-PL" dirty="0"/>
            <a:t> </a:t>
          </a:r>
          <a:r>
            <a:rPr lang="pl-PL" dirty="0" err="1"/>
            <a:t>kompetansebevis</a:t>
          </a:r>
          <a:r>
            <a:rPr lang="pl-PL" dirty="0"/>
            <a:t> for </a:t>
          </a:r>
          <a:r>
            <a:rPr lang="pl-PL" dirty="0" err="1"/>
            <a:t>bygg</a:t>
          </a:r>
          <a:r>
            <a:rPr lang="pl-PL" dirty="0"/>
            <a:t>- </a:t>
          </a:r>
          <a:r>
            <a:rPr lang="pl-PL" dirty="0" err="1"/>
            <a:t>og</a:t>
          </a:r>
          <a:r>
            <a:rPr lang="pl-PL" dirty="0"/>
            <a:t> </a:t>
          </a:r>
          <a:r>
            <a:rPr lang="pl-PL" dirty="0" err="1"/>
            <a:t>anleggsbransjen</a:t>
          </a:r>
          <a:endParaRPr lang="pl-PL" dirty="0"/>
        </a:p>
      </dgm:t>
    </dgm:pt>
    <dgm:pt modelId="{27DF04D2-DD96-46E9-AC0B-CA4E7F67BBF5}" type="parTrans" cxnId="{5902B4B1-6E8D-44D4-B609-B551CBE7FE2F}">
      <dgm:prSet/>
      <dgm:spPr/>
      <dgm:t>
        <a:bodyPr/>
        <a:lstStyle/>
        <a:p>
          <a:endParaRPr lang="pl-PL"/>
        </a:p>
      </dgm:t>
    </dgm:pt>
    <dgm:pt modelId="{CBE686AE-6173-4221-9C14-A97FA2BBA379}" type="sibTrans" cxnId="{5902B4B1-6E8D-44D4-B609-B551CBE7FE2F}">
      <dgm:prSet/>
      <dgm:spPr/>
      <dgm:t>
        <a:bodyPr/>
        <a:lstStyle/>
        <a:p>
          <a:endParaRPr lang="pl-PL"/>
        </a:p>
      </dgm:t>
    </dgm:pt>
    <dgm:pt modelId="{E0919D74-AC8E-4F48-9425-38FC7449B2F6}">
      <dgm:prSet/>
      <dgm:spPr/>
      <dgm:t>
        <a:bodyPr/>
        <a:lstStyle/>
        <a:p>
          <a:pPr algn="l"/>
          <a:r>
            <a:rPr lang="pl-PL" dirty="0"/>
            <a:t>Vi har </a:t>
          </a:r>
          <a:r>
            <a:rPr lang="pl-PL" dirty="0" err="1"/>
            <a:t>kompetente</a:t>
          </a:r>
          <a:r>
            <a:rPr lang="pl-PL" dirty="0"/>
            <a:t> </a:t>
          </a:r>
          <a:r>
            <a:rPr lang="pl-PL" dirty="0" err="1"/>
            <a:t>operatører</a:t>
          </a:r>
          <a:r>
            <a:rPr lang="pl-PL" dirty="0"/>
            <a:t>, </a:t>
          </a:r>
          <a:r>
            <a:rPr lang="pl-PL" dirty="0" err="1"/>
            <a:t>montører</a:t>
          </a:r>
          <a:r>
            <a:rPr lang="pl-PL" dirty="0"/>
            <a:t> </a:t>
          </a:r>
          <a:r>
            <a:rPr lang="pl-PL" dirty="0" err="1"/>
            <a:t>og</a:t>
          </a:r>
          <a:r>
            <a:rPr lang="pl-PL" dirty="0"/>
            <a:t> </a:t>
          </a:r>
          <a:r>
            <a:rPr lang="pl-PL" dirty="0" err="1"/>
            <a:t>bygningsarbeidere</a:t>
          </a:r>
          <a:r>
            <a:rPr lang="pl-PL" dirty="0"/>
            <a:t> </a:t>
          </a:r>
          <a:r>
            <a:rPr lang="pl-PL" dirty="0" err="1"/>
            <a:t>til</a:t>
          </a:r>
          <a:r>
            <a:rPr lang="pl-PL" dirty="0"/>
            <a:t> </a:t>
          </a:r>
          <a:r>
            <a:rPr lang="pl-PL" dirty="0" err="1"/>
            <a:t>ditt</a:t>
          </a:r>
          <a:r>
            <a:rPr lang="pl-PL" dirty="0"/>
            <a:t> </a:t>
          </a:r>
          <a:r>
            <a:rPr lang="pl-PL" dirty="0" err="1"/>
            <a:t>prosjekt</a:t>
          </a:r>
          <a:r>
            <a:rPr lang="pl-PL" dirty="0"/>
            <a:t> for </a:t>
          </a:r>
          <a:r>
            <a:rPr lang="pl-PL" dirty="0" err="1"/>
            <a:t>både</a:t>
          </a:r>
          <a:r>
            <a:rPr lang="pl-PL" dirty="0"/>
            <a:t> </a:t>
          </a:r>
          <a:r>
            <a:rPr lang="pl-PL" dirty="0" err="1"/>
            <a:t>langvarig</a:t>
          </a:r>
          <a:r>
            <a:rPr lang="pl-PL" dirty="0"/>
            <a:t> </a:t>
          </a:r>
          <a:r>
            <a:rPr lang="pl-PL" dirty="0" err="1"/>
            <a:t>og</a:t>
          </a:r>
          <a:r>
            <a:rPr lang="pl-PL" dirty="0"/>
            <a:t> </a:t>
          </a:r>
          <a:r>
            <a:rPr lang="pl-PL" dirty="0" err="1"/>
            <a:t>kortvarig</a:t>
          </a:r>
          <a:r>
            <a:rPr lang="pl-PL" dirty="0"/>
            <a:t> </a:t>
          </a:r>
          <a:r>
            <a:rPr lang="pl-PL" dirty="0" err="1"/>
            <a:t>oppdrag</a:t>
          </a:r>
          <a:endParaRPr lang="pl-PL" dirty="0"/>
        </a:p>
      </dgm:t>
    </dgm:pt>
    <dgm:pt modelId="{B4B5F13C-B447-4F7A-A3D0-C03B005B79CD}" type="parTrans" cxnId="{CAA4BC27-DF28-4C14-AE99-290D6DE2BB13}">
      <dgm:prSet/>
      <dgm:spPr/>
      <dgm:t>
        <a:bodyPr/>
        <a:lstStyle/>
        <a:p>
          <a:endParaRPr lang="pl-PL"/>
        </a:p>
      </dgm:t>
    </dgm:pt>
    <dgm:pt modelId="{9B6DC262-6966-4CAA-B92B-0435AD46BDE0}" type="sibTrans" cxnId="{CAA4BC27-DF28-4C14-AE99-290D6DE2BB13}">
      <dgm:prSet/>
      <dgm:spPr/>
      <dgm:t>
        <a:bodyPr/>
        <a:lstStyle/>
        <a:p>
          <a:endParaRPr lang="pl-PL"/>
        </a:p>
      </dgm:t>
    </dgm:pt>
    <dgm:pt modelId="{B3D4A2CF-0EDD-434D-BB96-68C1B48B3899}">
      <dgm:prSet/>
      <dgm:spPr/>
      <dgm:t>
        <a:bodyPr/>
        <a:lstStyle/>
        <a:p>
          <a:pPr algn="l"/>
          <a:r>
            <a:rPr lang="pl-PL" dirty="0"/>
            <a:t>Vi </a:t>
          </a:r>
          <a:r>
            <a:rPr lang="pl-PL" dirty="0" err="1"/>
            <a:t>hjelper</a:t>
          </a:r>
          <a:r>
            <a:rPr lang="pl-PL" dirty="0"/>
            <a:t> </a:t>
          </a:r>
          <a:r>
            <a:rPr lang="pl-PL" dirty="0" err="1"/>
            <a:t>deg</a:t>
          </a:r>
          <a:r>
            <a:rPr lang="pl-PL" dirty="0"/>
            <a:t> å </a:t>
          </a:r>
          <a:r>
            <a:rPr lang="pl-PL" dirty="0" err="1"/>
            <a:t>finne</a:t>
          </a:r>
          <a:r>
            <a:rPr lang="pl-PL" dirty="0"/>
            <a:t> </a:t>
          </a:r>
          <a:r>
            <a:rPr lang="pl-PL" dirty="0" err="1"/>
            <a:t>kvalifiserte</a:t>
          </a:r>
          <a:r>
            <a:rPr lang="pl-PL" dirty="0"/>
            <a:t> </a:t>
          </a:r>
          <a:r>
            <a:rPr lang="pl-PL" dirty="0" err="1"/>
            <a:t>medarbeidere</a:t>
          </a:r>
          <a:r>
            <a:rPr lang="pl-PL" dirty="0"/>
            <a:t> for </a:t>
          </a:r>
          <a:r>
            <a:rPr lang="pl-PL" dirty="0" err="1"/>
            <a:t>sikker</a:t>
          </a:r>
          <a:r>
            <a:rPr lang="pl-PL" dirty="0"/>
            <a:t> </a:t>
          </a:r>
          <a:r>
            <a:rPr lang="pl-PL" dirty="0" err="1"/>
            <a:t>drift</a:t>
          </a:r>
          <a:r>
            <a:rPr lang="pl-PL" dirty="0"/>
            <a:t> </a:t>
          </a:r>
          <a:r>
            <a:rPr lang="pl-PL" dirty="0" err="1"/>
            <a:t>og</a:t>
          </a:r>
          <a:r>
            <a:rPr lang="pl-PL" dirty="0"/>
            <a:t> </a:t>
          </a:r>
          <a:r>
            <a:rPr lang="pl-PL" dirty="0" err="1"/>
            <a:t>effektiv</a:t>
          </a:r>
          <a:r>
            <a:rPr lang="pl-PL" dirty="0"/>
            <a:t> </a:t>
          </a:r>
          <a:r>
            <a:rPr lang="pl-PL" dirty="0" err="1"/>
            <a:t>prosjekt</a:t>
          </a:r>
          <a:r>
            <a:rPr lang="pl-PL" dirty="0"/>
            <a:t> </a:t>
          </a:r>
          <a:r>
            <a:rPr lang="pl-PL" dirty="0" err="1"/>
            <a:t>gjennomføring</a:t>
          </a:r>
          <a:endParaRPr lang="pl-PL" dirty="0"/>
        </a:p>
      </dgm:t>
    </dgm:pt>
    <dgm:pt modelId="{8B6F6105-D8FA-4F77-BF01-66E62CA8BF00}" type="parTrans" cxnId="{82A852D7-C7F7-4C27-B42E-CC0C55F66FA9}">
      <dgm:prSet/>
      <dgm:spPr/>
      <dgm:t>
        <a:bodyPr/>
        <a:lstStyle/>
        <a:p>
          <a:endParaRPr lang="pl-PL"/>
        </a:p>
      </dgm:t>
    </dgm:pt>
    <dgm:pt modelId="{600C7CE4-E761-42FE-9CF0-7500F384B674}" type="sibTrans" cxnId="{82A852D7-C7F7-4C27-B42E-CC0C55F66FA9}">
      <dgm:prSet/>
      <dgm:spPr/>
      <dgm:t>
        <a:bodyPr/>
        <a:lstStyle/>
        <a:p>
          <a:endParaRPr lang="pl-PL"/>
        </a:p>
      </dgm:t>
    </dgm:pt>
    <dgm:pt modelId="{94054FB2-ABA2-4CF5-902E-A1F9FA2D605A}">
      <dgm:prSet/>
      <dgm:spPr/>
      <dgm:t>
        <a:bodyPr/>
        <a:lstStyle/>
        <a:p>
          <a:pPr algn="l"/>
          <a:r>
            <a:rPr lang="pl-PL" dirty="0"/>
            <a:t>I </a:t>
          </a:r>
          <a:r>
            <a:rPr lang="pl-PL" dirty="0" err="1"/>
            <a:t>vår</a:t>
          </a:r>
          <a:r>
            <a:rPr lang="pl-PL" dirty="0"/>
            <a:t> </a:t>
          </a:r>
          <a:r>
            <a:rPr lang="pl-PL" dirty="0" err="1"/>
            <a:t>databasen</a:t>
          </a:r>
          <a:r>
            <a:rPr lang="pl-PL" dirty="0"/>
            <a:t> har vi 140 </a:t>
          </a:r>
          <a:r>
            <a:rPr lang="pl-PL" dirty="0" err="1"/>
            <a:t>kandidater</a:t>
          </a:r>
          <a:r>
            <a:rPr lang="pl-PL" dirty="0"/>
            <a:t> </a:t>
          </a:r>
          <a:r>
            <a:rPr lang="pl-PL" dirty="0" err="1"/>
            <a:t>tilgjengelig</a:t>
          </a:r>
          <a:r>
            <a:rPr lang="pl-PL" dirty="0"/>
            <a:t> for </a:t>
          </a:r>
          <a:r>
            <a:rPr lang="pl-PL" dirty="0" err="1"/>
            <a:t>din</a:t>
          </a:r>
          <a:r>
            <a:rPr lang="pl-PL" dirty="0"/>
            <a:t> </a:t>
          </a:r>
          <a:r>
            <a:rPr lang="pl-PL" dirty="0" err="1"/>
            <a:t>oppdrag</a:t>
          </a:r>
          <a:endParaRPr lang="pl-PL" dirty="0"/>
        </a:p>
      </dgm:t>
    </dgm:pt>
    <dgm:pt modelId="{3605B2A5-6046-4022-8168-32468A0B2DC1}" type="parTrans" cxnId="{85C0D410-6D03-495F-8720-9CBFFE110A31}">
      <dgm:prSet/>
      <dgm:spPr/>
      <dgm:t>
        <a:bodyPr/>
        <a:lstStyle/>
        <a:p>
          <a:endParaRPr lang="pl-PL"/>
        </a:p>
      </dgm:t>
    </dgm:pt>
    <dgm:pt modelId="{ADF5EF4F-6C23-40C8-8E3D-E5DEE98B4DC8}" type="sibTrans" cxnId="{85C0D410-6D03-495F-8720-9CBFFE110A31}">
      <dgm:prSet/>
      <dgm:spPr/>
      <dgm:t>
        <a:bodyPr/>
        <a:lstStyle/>
        <a:p>
          <a:endParaRPr lang="pl-PL"/>
        </a:p>
      </dgm:t>
    </dgm:pt>
    <dgm:pt modelId="{59EF37B4-AEB9-4245-8821-6F2469E0FB38}" type="pres">
      <dgm:prSet presAssocID="{725523B4-C7AD-4BFC-B178-AE9C0B7629C8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B0DA9EDA-1D9B-40EE-9B1D-B9D64BEC48FF}" type="pres">
      <dgm:prSet presAssocID="{E3CD3E34-874B-4B48-BF4D-5642363E58AD}" presName="horFlow" presStyleCnt="0"/>
      <dgm:spPr/>
    </dgm:pt>
    <dgm:pt modelId="{9F00C5B9-AE1E-45B5-B8F5-D277AEDD9C67}" type="pres">
      <dgm:prSet presAssocID="{E3CD3E34-874B-4B48-BF4D-5642363E58AD}" presName="bigChev" presStyleLbl="node1" presStyleIdx="0" presStyleCnt="4" custScaleX="369070"/>
      <dgm:spPr/>
    </dgm:pt>
    <dgm:pt modelId="{FDC90A9A-2EEB-49EF-92EF-E105C9046898}" type="pres">
      <dgm:prSet presAssocID="{E3CD3E34-874B-4B48-BF4D-5642363E58AD}" presName="vSp" presStyleCnt="0"/>
      <dgm:spPr/>
    </dgm:pt>
    <dgm:pt modelId="{4771DEE3-0337-41E0-8077-F4ECF14825EA}" type="pres">
      <dgm:prSet presAssocID="{E0919D74-AC8E-4F48-9425-38FC7449B2F6}" presName="horFlow" presStyleCnt="0"/>
      <dgm:spPr/>
    </dgm:pt>
    <dgm:pt modelId="{3A199CF2-C274-4D05-B6DF-01B3BB3E43EF}" type="pres">
      <dgm:prSet presAssocID="{E0919D74-AC8E-4F48-9425-38FC7449B2F6}" presName="bigChev" presStyleLbl="node1" presStyleIdx="1" presStyleCnt="4" custScaleX="354158"/>
      <dgm:spPr/>
    </dgm:pt>
    <dgm:pt modelId="{D68B38FB-5669-49F4-98E7-355EB13E3E36}" type="pres">
      <dgm:prSet presAssocID="{E0919D74-AC8E-4F48-9425-38FC7449B2F6}" presName="vSp" presStyleCnt="0"/>
      <dgm:spPr/>
    </dgm:pt>
    <dgm:pt modelId="{C1EBF22B-7EF7-4647-91F1-F215F83BA68D}" type="pres">
      <dgm:prSet presAssocID="{B3D4A2CF-0EDD-434D-BB96-68C1B48B3899}" presName="horFlow" presStyleCnt="0"/>
      <dgm:spPr/>
    </dgm:pt>
    <dgm:pt modelId="{96FE6880-F743-4B32-8BA1-B52AA7D8A9E0}" type="pres">
      <dgm:prSet presAssocID="{B3D4A2CF-0EDD-434D-BB96-68C1B48B3899}" presName="bigChev" presStyleLbl="node1" presStyleIdx="2" presStyleCnt="4" custScaleX="342974"/>
      <dgm:spPr/>
    </dgm:pt>
    <dgm:pt modelId="{68783668-DCA8-4116-A036-FED3D15C18FF}" type="pres">
      <dgm:prSet presAssocID="{B3D4A2CF-0EDD-434D-BB96-68C1B48B3899}" presName="vSp" presStyleCnt="0"/>
      <dgm:spPr/>
    </dgm:pt>
    <dgm:pt modelId="{828F5462-5D64-48CE-BC88-CB1C4E9B5F30}" type="pres">
      <dgm:prSet presAssocID="{94054FB2-ABA2-4CF5-902E-A1F9FA2D605A}" presName="horFlow" presStyleCnt="0"/>
      <dgm:spPr/>
    </dgm:pt>
    <dgm:pt modelId="{5ED8E406-CDDA-4538-B12C-721431B32521}" type="pres">
      <dgm:prSet presAssocID="{94054FB2-ABA2-4CF5-902E-A1F9FA2D605A}" presName="bigChev" presStyleLbl="node1" presStyleIdx="3" presStyleCnt="4" custScaleX="338512"/>
      <dgm:spPr/>
    </dgm:pt>
  </dgm:ptLst>
  <dgm:cxnLst>
    <dgm:cxn modelId="{C1B8CB44-B2B8-493C-B83A-D27F689F0F76}" type="presOf" srcId="{B3D4A2CF-0EDD-434D-BB96-68C1B48B3899}" destId="{96FE6880-F743-4B32-8BA1-B52AA7D8A9E0}" srcOrd="0" destOrd="0" presId="urn:microsoft.com/office/officeart/2005/8/layout/lProcess3"/>
    <dgm:cxn modelId="{5902B4B1-6E8D-44D4-B609-B551CBE7FE2F}" srcId="{725523B4-C7AD-4BFC-B178-AE9C0B7629C8}" destId="{E3CD3E34-874B-4B48-BF4D-5642363E58AD}" srcOrd="0" destOrd="0" parTransId="{27DF04D2-DD96-46E9-AC0B-CA4E7F67BBF5}" sibTransId="{CBE686AE-6173-4221-9C14-A97FA2BBA379}"/>
    <dgm:cxn modelId="{4579E8FB-CB8D-4B84-8115-0207389B99F8}" type="presOf" srcId="{E0919D74-AC8E-4F48-9425-38FC7449B2F6}" destId="{3A199CF2-C274-4D05-B6DF-01B3BB3E43EF}" srcOrd="0" destOrd="0" presId="urn:microsoft.com/office/officeart/2005/8/layout/lProcess3"/>
    <dgm:cxn modelId="{FFBEB9A6-257D-45C2-B449-D7E2D4355D78}" type="presOf" srcId="{94054FB2-ABA2-4CF5-902E-A1F9FA2D605A}" destId="{5ED8E406-CDDA-4538-B12C-721431B32521}" srcOrd="0" destOrd="0" presId="urn:microsoft.com/office/officeart/2005/8/layout/lProcess3"/>
    <dgm:cxn modelId="{85C0D410-6D03-495F-8720-9CBFFE110A31}" srcId="{725523B4-C7AD-4BFC-B178-AE9C0B7629C8}" destId="{94054FB2-ABA2-4CF5-902E-A1F9FA2D605A}" srcOrd="3" destOrd="0" parTransId="{3605B2A5-6046-4022-8168-32468A0B2DC1}" sibTransId="{ADF5EF4F-6C23-40C8-8E3D-E5DEE98B4DC8}"/>
    <dgm:cxn modelId="{82A852D7-C7F7-4C27-B42E-CC0C55F66FA9}" srcId="{725523B4-C7AD-4BFC-B178-AE9C0B7629C8}" destId="{B3D4A2CF-0EDD-434D-BB96-68C1B48B3899}" srcOrd="2" destOrd="0" parTransId="{8B6F6105-D8FA-4F77-BF01-66E62CA8BF00}" sibTransId="{600C7CE4-E761-42FE-9CF0-7500F384B674}"/>
    <dgm:cxn modelId="{CAA4BC27-DF28-4C14-AE99-290D6DE2BB13}" srcId="{725523B4-C7AD-4BFC-B178-AE9C0B7629C8}" destId="{E0919D74-AC8E-4F48-9425-38FC7449B2F6}" srcOrd="1" destOrd="0" parTransId="{B4B5F13C-B447-4F7A-A3D0-C03B005B79CD}" sibTransId="{9B6DC262-6966-4CAA-B92B-0435AD46BDE0}"/>
    <dgm:cxn modelId="{CEC808D6-D63B-4FCA-A0AE-2F2C4C24E35F}" type="presOf" srcId="{725523B4-C7AD-4BFC-B178-AE9C0B7629C8}" destId="{59EF37B4-AEB9-4245-8821-6F2469E0FB38}" srcOrd="0" destOrd="0" presId="urn:microsoft.com/office/officeart/2005/8/layout/lProcess3"/>
    <dgm:cxn modelId="{63E7C3AB-6985-430A-8793-159B0A2B4CB4}" type="presOf" srcId="{E3CD3E34-874B-4B48-BF4D-5642363E58AD}" destId="{9F00C5B9-AE1E-45B5-B8F5-D277AEDD9C67}" srcOrd="0" destOrd="0" presId="urn:microsoft.com/office/officeart/2005/8/layout/lProcess3"/>
    <dgm:cxn modelId="{E7BD61C0-8747-43B7-8496-FD9064AD1255}" type="presParOf" srcId="{59EF37B4-AEB9-4245-8821-6F2469E0FB38}" destId="{B0DA9EDA-1D9B-40EE-9B1D-B9D64BEC48FF}" srcOrd="0" destOrd="0" presId="urn:microsoft.com/office/officeart/2005/8/layout/lProcess3"/>
    <dgm:cxn modelId="{601D244F-268B-4616-B0DC-F6B506FD5FE5}" type="presParOf" srcId="{B0DA9EDA-1D9B-40EE-9B1D-B9D64BEC48FF}" destId="{9F00C5B9-AE1E-45B5-B8F5-D277AEDD9C67}" srcOrd="0" destOrd="0" presId="urn:microsoft.com/office/officeart/2005/8/layout/lProcess3"/>
    <dgm:cxn modelId="{402CDD78-6D1F-4277-A89B-6C154F28C75B}" type="presParOf" srcId="{59EF37B4-AEB9-4245-8821-6F2469E0FB38}" destId="{FDC90A9A-2EEB-49EF-92EF-E105C9046898}" srcOrd="1" destOrd="0" presId="urn:microsoft.com/office/officeart/2005/8/layout/lProcess3"/>
    <dgm:cxn modelId="{D8146C70-B826-4F0C-A663-12887D98E358}" type="presParOf" srcId="{59EF37B4-AEB9-4245-8821-6F2469E0FB38}" destId="{4771DEE3-0337-41E0-8077-F4ECF14825EA}" srcOrd="2" destOrd="0" presId="urn:microsoft.com/office/officeart/2005/8/layout/lProcess3"/>
    <dgm:cxn modelId="{4B3AB8A6-4E1E-4B27-BD9D-8281AC946D3F}" type="presParOf" srcId="{4771DEE3-0337-41E0-8077-F4ECF14825EA}" destId="{3A199CF2-C274-4D05-B6DF-01B3BB3E43EF}" srcOrd="0" destOrd="0" presId="urn:microsoft.com/office/officeart/2005/8/layout/lProcess3"/>
    <dgm:cxn modelId="{800F3A89-4F38-4E21-9A5B-27B49721E75F}" type="presParOf" srcId="{59EF37B4-AEB9-4245-8821-6F2469E0FB38}" destId="{D68B38FB-5669-49F4-98E7-355EB13E3E36}" srcOrd="3" destOrd="0" presId="urn:microsoft.com/office/officeart/2005/8/layout/lProcess3"/>
    <dgm:cxn modelId="{BBC645FF-0713-4BFB-AB53-56B2ED6A32A0}" type="presParOf" srcId="{59EF37B4-AEB9-4245-8821-6F2469E0FB38}" destId="{C1EBF22B-7EF7-4647-91F1-F215F83BA68D}" srcOrd="4" destOrd="0" presId="urn:microsoft.com/office/officeart/2005/8/layout/lProcess3"/>
    <dgm:cxn modelId="{0F6BB23D-766B-49ED-8CB2-92E7898CDAF1}" type="presParOf" srcId="{C1EBF22B-7EF7-4647-91F1-F215F83BA68D}" destId="{96FE6880-F743-4B32-8BA1-B52AA7D8A9E0}" srcOrd="0" destOrd="0" presId="urn:microsoft.com/office/officeart/2005/8/layout/lProcess3"/>
    <dgm:cxn modelId="{6DE667AD-6D9C-41ED-966D-683F28C9F85D}" type="presParOf" srcId="{59EF37B4-AEB9-4245-8821-6F2469E0FB38}" destId="{68783668-DCA8-4116-A036-FED3D15C18FF}" srcOrd="5" destOrd="0" presId="urn:microsoft.com/office/officeart/2005/8/layout/lProcess3"/>
    <dgm:cxn modelId="{9EE5BC1B-0751-4473-B18D-A27B57BDA278}" type="presParOf" srcId="{59EF37B4-AEB9-4245-8821-6F2469E0FB38}" destId="{828F5462-5D64-48CE-BC88-CB1C4E9B5F30}" srcOrd="6" destOrd="0" presId="urn:microsoft.com/office/officeart/2005/8/layout/lProcess3"/>
    <dgm:cxn modelId="{7DD436D3-C8B1-4DB1-8775-064B4F2AA956}" type="presParOf" srcId="{828F5462-5D64-48CE-BC88-CB1C4E9B5F30}" destId="{5ED8E406-CDDA-4538-B12C-721431B32521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0CF7E2-6385-405D-BA04-C32B4EE628CC}" type="doc">
      <dgm:prSet loTypeId="urn:microsoft.com/office/officeart/2005/8/layout/lProcess3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1ACDCC94-ED25-4C6D-9A5C-8DEEFC5F134A}">
      <dgm:prSet custT="1"/>
      <dgm:spPr/>
      <dgm:t>
        <a:bodyPr/>
        <a:lstStyle/>
        <a:p>
          <a:pPr algn="l"/>
          <a:r>
            <a:rPr lang="pl-PL" sz="1700" dirty="0" err="1"/>
            <a:t>Være</a:t>
          </a:r>
          <a:r>
            <a:rPr lang="pl-PL" sz="1700" dirty="0"/>
            <a:t> </a:t>
          </a:r>
          <a:r>
            <a:rPr lang="pl-PL" sz="1700" dirty="0" err="1"/>
            <a:t>pålitelig</a:t>
          </a:r>
          <a:r>
            <a:rPr lang="pl-PL" sz="1700" dirty="0"/>
            <a:t> </a:t>
          </a:r>
          <a:r>
            <a:rPr lang="pl-PL" sz="1700" dirty="0" err="1"/>
            <a:t>og</a:t>
          </a:r>
          <a:r>
            <a:rPr lang="pl-PL" sz="1700" dirty="0"/>
            <a:t> </a:t>
          </a:r>
          <a:r>
            <a:rPr lang="pl-PL" sz="1700" dirty="0" err="1"/>
            <a:t>effktiv</a:t>
          </a:r>
          <a:r>
            <a:rPr lang="pl-PL" sz="1700" dirty="0"/>
            <a:t> </a:t>
          </a:r>
          <a:r>
            <a:rPr lang="pl-PL" sz="1700" dirty="0" err="1"/>
            <a:t>saemarbeids</a:t>
          </a:r>
          <a:r>
            <a:rPr lang="pl-PL" sz="1700" dirty="0"/>
            <a:t> partner som </a:t>
          </a:r>
          <a:r>
            <a:rPr lang="pl-PL" sz="1700" dirty="0" err="1"/>
            <a:t>bidrar</a:t>
          </a:r>
          <a:r>
            <a:rPr lang="pl-PL" sz="1700" dirty="0"/>
            <a:t> </a:t>
          </a:r>
          <a:r>
            <a:rPr lang="pl-PL" sz="1700" dirty="0" err="1"/>
            <a:t>til</a:t>
          </a:r>
          <a:r>
            <a:rPr lang="pl-PL" sz="1700" dirty="0"/>
            <a:t> å </a:t>
          </a:r>
          <a:r>
            <a:rPr lang="pl-PL" sz="1700" dirty="0" err="1"/>
            <a:t>skape</a:t>
          </a:r>
          <a:r>
            <a:rPr lang="pl-PL" sz="1700" dirty="0"/>
            <a:t> </a:t>
          </a:r>
          <a:r>
            <a:rPr lang="pl-PL" sz="1700" dirty="0" err="1"/>
            <a:t>verdier</a:t>
          </a:r>
          <a:r>
            <a:rPr lang="pl-PL" sz="1700" dirty="0"/>
            <a:t> for </a:t>
          </a:r>
          <a:r>
            <a:rPr lang="pl-PL" sz="1700" dirty="0" err="1"/>
            <a:t>våre</a:t>
          </a:r>
          <a:r>
            <a:rPr lang="pl-PL" sz="1700" dirty="0"/>
            <a:t> </a:t>
          </a:r>
          <a:r>
            <a:rPr lang="pl-PL" sz="1700" dirty="0" err="1"/>
            <a:t>kunder</a:t>
          </a:r>
          <a:r>
            <a:rPr lang="pl-PL" sz="1700" dirty="0"/>
            <a:t> </a:t>
          </a:r>
          <a:r>
            <a:rPr lang="pl-PL" sz="1700" dirty="0" err="1"/>
            <a:t>og</a:t>
          </a:r>
          <a:r>
            <a:rPr lang="pl-PL" sz="1700" dirty="0"/>
            <a:t> </a:t>
          </a:r>
          <a:r>
            <a:rPr lang="pl-PL" sz="1700" dirty="0" err="1"/>
            <a:t>samfunnet</a:t>
          </a:r>
          <a:endParaRPr lang="pl-PL" sz="1700" dirty="0"/>
        </a:p>
      </dgm:t>
    </dgm:pt>
    <dgm:pt modelId="{0080447E-33F1-4216-A836-1E1B2598162A}" type="parTrans" cxnId="{23769022-5A04-4768-B3FE-11913AADCC29}">
      <dgm:prSet/>
      <dgm:spPr/>
      <dgm:t>
        <a:bodyPr/>
        <a:lstStyle/>
        <a:p>
          <a:endParaRPr lang="pl-PL"/>
        </a:p>
      </dgm:t>
    </dgm:pt>
    <dgm:pt modelId="{3C03D63E-A4BB-45EF-8B3E-D4E85534F33C}" type="sibTrans" cxnId="{23769022-5A04-4768-B3FE-11913AADCC29}">
      <dgm:prSet/>
      <dgm:spPr/>
      <dgm:t>
        <a:bodyPr/>
        <a:lstStyle/>
        <a:p>
          <a:endParaRPr lang="pl-PL"/>
        </a:p>
      </dgm:t>
    </dgm:pt>
    <dgm:pt modelId="{C43023E9-625A-43B2-8CD6-56537DBB3AB2}">
      <dgm:prSet custT="1"/>
      <dgm:spPr/>
      <dgm:t>
        <a:bodyPr/>
        <a:lstStyle/>
        <a:p>
          <a:pPr algn="l"/>
          <a:r>
            <a:rPr lang="pl-PL" sz="1700" dirty="0" err="1"/>
            <a:t>Møte</a:t>
          </a:r>
          <a:r>
            <a:rPr lang="pl-PL" sz="1700" dirty="0"/>
            <a:t> </a:t>
          </a:r>
          <a:r>
            <a:rPr lang="pl-PL" sz="1700" dirty="0" err="1"/>
            <a:t>vår</a:t>
          </a:r>
          <a:r>
            <a:rPr lang="pl-PL" sz="1700" dirty="0"/>
            <a:t> </a:t>
          </a:r>
          <a:r>
            <a:rPr lang="pl-PL" sz="1700" dirty="0" err="1"/>
            <a:t>kunders</a:t>
          </a:r>
          <a:r>
            <a:rPr lang="pl-PL" sz="1700" dirty="0"/>
            <a:t> </a:t>
          </a:r>
          <a:r>
            <a:rPr lang="pl-PL" sz="1700" dirty="0" err="1"/>
            <a:t>behov</a:t>
          </a:r>
          <a:r>
            <a:rPr lang="pl-PL" sz="1700" dirty="0"/>
            <a:t> </a:t>
          </a:r>
          <a:r>
            <a:rPr lang="pl-PL" sz="1700" dirty="0" err="1"/>
            <a:t>og</a:t>
          </a:r>
          <a:r>
            <a:rPr lang="pl-PL" sz="1700" dirty="0"/>
            <a:t> </a:t>
          </a:r>
          <a:r>
            <a:rPr lang="pl-PL" sz="1700" dirty="0" err="1"/>
            <a:t>forveentninger</a:t>
          </a:r>
          <a:endParaRPr lang="pl-PL" sz="1700" dirty="0"/>
        </a:p>
      </dgm:t>
    </dgm:pt>
    <dgm:pt modelId="{3F349A1B-03B5-4AE2-B2C4-91335EE23E17}" type="parTrans" cxnId="{303961CC-3D03-4407-ADB0-526C09242B80}">
      <dgm:prSet/>
      <dgm:spPr/>
      <dgm:t>
        <a:bodyPr/>
        <a:lstStyle/>
        <a:p>
          <a:endParaRPr lang="pl-PL"/>
        </a:p>
      </dgm:t>
    </dgm:pt>
    <dgm:pt modelId="{02CA681D-3E7F-47AA-ACD9-19BD96D95B05}" type="sibTrans" cxnId="{303961CC-3D03-4407-ADB0-526C09242B80}">
      <dgm:prSet/>
      <dgm:spPr/>
      <dgm:t>
        <a:bodyPr/>
        <a:lstStyle/>
        <a:p>
          <a:endParaRPr lang="pl-PL"/>
        </a:p>
      </dgm:t>
    </dgm:pt>
    <dgm:pt modelId="{7C88D069-25C4-4809-9B66-EE7EA5336275}">
      <dgm:prSet custT="1"/>
      <dgm:spPr/>
      <dgm:t>
        <a:bodyPr/>
        <a:lstStyle/>
        <a:p>
          <a:pPr algn="l"/>
          <a:r>
            <a:rPr lang="pl-PL" sz="1700" dirty="0" err="1"/>
            <a:t>Skape</a:t>
          </a:r>
          <a:r>
            <a:rPr lang="pl-PL" sz="1700" dirty="0"/>
            <a:t> </a:t>
          </a:r>
          <a:r>
            <a:rPr lang="pl-PL" sz="1700" dirty="0" err="1"/>
            <a:t>langvarige</a:t>
          </a:r>
          <a:r>
            <a:rPr lang="pl-PL" sz="1700" dirty="0"/>
            <a:t> </a:t>
          </a:r>
          <a:r>
            <a:rPr lang="pl-PL" sz="1700" dirty="0" err="1"/>
            <a:t>forretnings</a:t>
          </a:r>
          <a:r>
            <a:rPr lang="pl-PL" sz="1700" dirty="0"/>
            <a:t> </a:t>
          </a:r>
          <a:r>
            <a:rPr lang="pl-PL" sz="1700" dirty="0" err="1"/>
            <a:t>relasjoner</a:t>
          </a:r>
          <a:r>
            <a:rPr lang="pl-PL" sz="1700" dirty="0"/>
            <a:t> </a:t>
          </a:r>
          <a:r>
            <a:rPr lang="pl-PL" sz="1700" dirty="0" err="1"/>
            <a:t>med</a:t>
          </a:r>
          <a:r>
            <a:rPr lang="pl-PL" sz="1700" dirty="0"/>
            <a:t> </a:t>
          </a:r>
          <a:r>
            <a:rPr lang="pl-PL" sz="1700" dirty="0" err="1"/>
            <a:t>våre</a:t>
          </a:r>
          <a:r>
            <a:rPr lang="pl-PL" sz="1700" dirty="0"/>
            <a:t> </a:t>
          </a:r>
          <a:r>
            <a:rPr lang="pl-PL" sz="1700" dirty="0" err="1"/>
            <a:t>kunder</a:t>
          </a:r>
          <a:endParaRPr lang="pl-PL" sz="1700" dirty="0"/>
        </a:p>
      </dgm:t>
    </dgm:pt>
    <dgm:pt modelId="{627599E6-F4F5-4DA4-8D1D-92CD431458BC}" type="parTrans" cxnId="{4D03842C-596E-442F-9844-630CCDF53EF9}">
      <dgm:prSet/>
      <dgm:spPr/>
      <dgm:t>
        <a:bodyPr/>
        <a:lstStyle/>
        <a:p>
          <a:endParaRPr lang="pl-PL"/>
        </a:p>
      </dgm:t>
    </dgm:pt>
    <dgm:pt modelId="{D089BD15-39FA-492B-88A8-7FA376F59D59}" type="sibTrans" cxnId="{4D03842C-596E-442F-9844-630CCDF53EF9}">
      <dgm:prSet/>
      <dgm:spPr/>
      <dgm:t>
        <a:bodyPr/>
        <a:lstStyle/>
        <a:p>
          <a:endParaRPr lang="pl-PL"/>
        </a:p>
      </dgm:t>
    </dgm:pt>
    <dgm:pt modelId="{AD0E212E-0392-4A41-9ACE-BC7BE2CED563}" type="pres">
      <dgm:prSet presAssocID="{640CF7E2-6385-405D-BA04-C32B4EE628C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19632783-4A64-4550-BE4C-B0B7EF80697A}" type="pres">
      <dgm:prSet presAssocID="{1ACDCC94-ED25-4C6D-9A5C-8DEEFC5F134A}" presName="horFlow" presStyleCnt="0"/>
      <dgm:spPr/>
    </dgm:pt>
    <dgm:pt modelId="{B83D7ACA-2E0F-4DCF-9C91-7A6A150762B3}" type="pres">
      <dgm:prSet presAssocID="{1ACDCC94-ED25-4C6D-9A5C-8DEEFC5F134A}" presName="bigChev" presStyleLbl="node1" presStyleIdx="0" presStyleCnt="3" custScaleX="259569" custScaleY="127699" custLinFactNeighborX="-2517" custLinFactNeighborY="44044"/>
      <dgm:spPr/>
    </dgm:pt>
    <dgm:pt modelId="{5187A41D-D76C-4494-A133-85F13E902BF7}" type="pres">
      <dgm:prSet presAssocID="{1ACDCC94-ED25-4C6D-9A5C-8DEEFC5F134A}" presName="vSp" presStyleCnt="0"/>
      <dgm:spPr/>
    </dgm:pt>
    <dgm:pt modelId="{A0EE6865-6CCD-469A-8118-1CEA7A5D2476}" type="pres">
      <dgm:prSet presAssocID="{C43023E9-625A-43B2-8CD6-56537DBB3AB2}" presName="horFlow" presStyleCnt="0"/>
      <dgm:spPr/>
    </dgm:pt>
    <dgm:pt modelId="{5D21551D-235E-4CDE-B992-B809AEB6932B}" type="pres">
      <dgm:prSet presAssocID="{C43023E9-625A-43B2-8CD6-56537DBB3AB2}" presName="bigChev" presStyleLbl="node1" presStyleIdx="1" presStyleCnt="3" custScaleX="259569" custScaleY="81448" custLinFactNeighborX="-2517" custLinFactNeighborY="46033"/>
      <dgm:spPr/>
    </dgm:pt>
    <dgm:pt modelId="{3549237F-4F70-4938-8578-0F0D7A12360C}" type="pres">
      <dgm:prSet presAssocID="{C43023E9-625A-43B2-8CD6-56537DBB3AB2}" presName="vSp" presStyleCnt="0"/>
      <dgm:spPr/>
    </dgm:pt>
    <dgm:pt modelId="{DCD0BE3F-681E-463F-BA01-C8694A492A4C}" type="pres">
      <dgm:prSet presAssocID="{7C88D069-25C4-4809-9B66-EE7EA5336275}" presName="horFlow" presStyleCnt="0"/>
      <dgm:spPr/>
    </dgm:pt>
    <dgm:pt modelId="{BD4E51F9-D692-4B40-8DE8-34D40C5AE0DF}" type="pres">
      <dgm:prSet presAssocID="{7C88D069-25C4-4809-9B66-EE7EA5336275}" presName="bigChev" presStyleLbl="node1" presStyleIdx="2" presStyleCnt="3" custScaleX="259569" custScaleY="80985" custLinFactNeighborX="-2517" custLinFactNeighborY="44124"/>
      <dgm:spPr/>
    </dgm:pt>
  </dgm:ptLst>
  <dgm:cxnLst>
    <dgm:cxn modelId="{23769022-5A04-4768-B3FE-11913AADCC29}" srcId="{640CF7E2-6385-405D-BA04-C32B4EE628CC}" destId="{1ACDCC94-ED25-4C6D-9A5C-8DEEFC5F134A}" srcOrd="0" destOrd="0" parTransId="{0080447E-33F1-4216-A836-1E1B2598162A}" sibTransId="{3C03D63E-A4BB-45EF-8B3E-D4E85534F33C}"/>
    <dgm:cxn modelId="{303961CC-3D03-4407-ADB0-526C09242B80}" srcId="{640CF7E2-6385-405D-BA04-C32B4EE628CC}" destId="{C43023E9-625A-43B2-8CD6-56537DBB3AB2}" srcOrd="1" destOrd="0" parTransId="{3F349A1B-03B5-4AE2-B2C4-91335EE23E17}" sibTransId="{02CA681D-3E7F-47AA-ACD9-19BD96D95B05}"/>
    <dgm:cxn modelId="{FFC32D04-5167-458C-B484-4FE2CC21E51E}" type="presOf" srcId="{1ACDCC94-ED25-4C6D-9A5C-8DEEFC5F134A}" destId="{B83D7ACA-2E0F-4DCF-9C91-7A6A150762B3}" srcOrd="0" destOrd="0" presId="urn:microsoft.com/office/officeart/2005/8/layout/lProcess3"/>
    <dgm:cxn modelId="{E49EAF71-40DA-4245-A37C-13D8105BAD82}" type="presOf" srcId="{C43023E9-625A-43B2-8CD6-56537DBB3AB2}" destId="{5D21551D-235E-4CDE-B992-B809AEB6932B}" srcOrd="0" destOrd="0" presId="urn:microsoft.com/office/officeart/2005/8/layout/lProcess3"/>
    <dgm:cxn modelId="{79569FF4-365F-4D77-9EBC-E42D3147832E}" type="presOf" srcId="{7C88D069-25C4-4809-9B66-EE7EA5336275}" destId="{BD4E51F9-D692-4B40-8DE8-34D40C5AE0DF}" srcOrd="0" destOrd="0" presId="urn:microsoft.com/office/officeart/2005/8/layout/lProcess3"/>
    <dgm:cxn modelId="{4D03842C-596E-442F-9844-630CCDF53EF9}" srcId="{640CF7E2-6385-405D-BA04-C32B4EE628CC}" destId="{7C88D069-25C4-4809-9B66-EE7EA5336275}" srcOrd="2" destOrd="0" parTransId="{627599E6-F4F5-4DA4-8D1D-92CD431458BC}" sibTransId="{D089BD15-39FA-492B-88A8-7FA376F59D59}"/>
    <dgm:cxn modelId="{1322879A-4AE6-43F2-ACBD-CE33A1334230}" type="presOf" srcId="{640CF7E2-6385-405D-BA04-C32B4EE628CC}" destId="{AD0E212E-0392-4A41-9ACE-BC7BE2CED563}" srcOrd="0" destOrd="0" presId="urn:microsoft.com/office/officeart/2005/8/layout/lProcess3"/>
    <dgm:cxn modelId="{1D226970-1660-4FB6-8DAA-F49807DD923A}" type="presParOf" srcId="{AD0E212E-0392-4A41-9ACE-BC7BE2CED563}" destId="{19632783-4A64-4550-BE4C-B0B7EF80697A}" srcOrd="0" destOrd="0" presId="urn:microsoft.com/office/officeart/2005/8/layout/lProcess3"/>
    <dgm:cxn modelId="{3043E374-CF92-4381-B371-A0BECB26CBB0}" type="presParOf" srcId="{19632783-4A64-4550-BE4C-B0B7EF80697A}" destId="{B83D7ACA-2E0F-4DCF-9C91-7A6A150762B3}" srcOrd="0" destOrd="0" presId="urn:microsoft.com/office/officeart/2005/8/layout/lProcess3"/>
    <dgm:cxn modelId="{7D8A0C32-43C3-4CE8-9F93-753A95DB766E}" type="presParOf" srcId="{AD0E212E-0392-4A41-9ACE-BC7BE2CED563}" destId="{5187A41D-D76C-4494-A133-85F13E902BF7}" srcOrd="1" destOrd="0" presId="urn:microsoft.com/office/officeart/2005/8/layout/lProcess3"/>
    <dgm:cxn modelId="{5F84E9E9-4F90-45A9-918E-4A85CB1CE38E}" type="presParOf" srcId="{AD0E212E-0392-4A41-9ACE-BC7BE2CED563}" destId="{A0EE6865-6CCD-469A-8118-1CEA7A5D2476}" srcOrd="2" destOrd="0" presId="urn:microsoft.com/office/officeart/2005/8/layout/lProcess3"/>
    <dgm:cxn modelId="{497C9A7B-655A-41B6-9F50-6BFA695A644F}" type="presParOf" srcId="{A0EE6865-6CCD-469A-8118-1CEA7A5D2476}" destId="{5D21551D-235E-4CDE-B992-B809AEB6932B}" srcOrd="0" destOrd="0" presId="urn:microsoft.com/office/officeart/2005/8/layout/lProcess3"/>
    <dgm:cxn modelId="{C1BA43E5-A5D8-4E6A-BC69-F05481AA86FF}" type="presParOf" srcId="{AD0E212E-0392-4A41-9ACE-BC7BE2CED563}" destId="{3549237F-4F70-4938-8578-0F0D7A12360C}" srcOrd="3" destOrd="0" presId="urn:microsoft.com/office/officeart/2005/8/layout/lProcess3"/>
    <dgm:cxn modelId="{A47B5FCC-24D4-4F82-A49A-8B7F6741FAA8}" type="presParOf" srcId="{AD0E212E-0392-4A41-9ACE-BC7BE2CED563}" destId="{DCD0BE3F-681E-463F-BA01-C8694A492A4C}" srcOrd="4" destOrd="0" presId="urn:microsoft.com/office/officeart/2005/8/layout/lProcess3"/>
    <dgm:cxn modelId="{33861329-8EE6-4119-86F8-DFCD68329124}" type="presParOf" srcId="{DCD0BE3F-681E-463F-BA01-C8694A492A4C}" destId="{BD4E51F9-D692-4B40-8DE8-34D40C5AE0DF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D829335-06DB-4BE4-A6F3-2E31FB0AE005}" type="doc">
      <dgm:prSet loTypeId="urn:microsoft.com/office/officeart/2005/8/layout/cycle3" loCatId="cycle" qsTypeId="urn:microsoft.com/office/officeart/2005/8/quickstyle/simple1" qsCatId="simple" csTypeId="urn:microsoft.com/office/officeart/2005/8/colors/accent0_3" csCatId="mainScheme" phldr="1"/>
      <dgm:spPr>
        <a:scene3d>
          <a:camera prst="orthographicFront"/>
          <a:lightRig rig="threePt" dir="t">
            <a:rot lat="0" lon="0" rev="4800000"/>
          </a:lightRig>
        </a:scene3d>
      </dgm:spPr>
      <dgm:t>
        <a:bodyPr/>
        <a:lstStyle/>
        <a:p>
          <a:endParaRPr lang="pl-PL"/>
        </a:p>
      </dgm:t>
    </dgm:pt>
    <dgm:pt modelId="{75D318C1-0379-41B2-8685-E067206E1E5D}">
      <dgm:prSet/>
      <dgm:spPr>
        <a:scene3d>
          <a:camera prst="orthographicFront"/>
          <a:lightRig rig="threePt" dir="t">
            <a:rot lat="0" lon="0" rev="4800000"/>
          </a:lightRig>
        </a:scene3d>
        <a:sp3d prstMaterial="dkEdge"/>
      </dgm:spPr>
      <dgm:t>
        <a:bodyPr/>
        <a:lstStyle/>
        <a:p>
          <a:r>
            <a:rPr lang="pl-PL">
              <a:effectLst>
                <a:outerShdw blurRad="50800" dist="38100" dir="5400000" algn="ctr" rotWithShape="0">
                  <a:srgbClr val="000000">
                    <a:alpha val="43137"/>
                  </a:srgbClr>
                </a:outerShdw>
              </a:effectLst>
            </a:rPr>
            <a:t>kompetanse</a:t>
          </a:r>
        </a:p>
      </dgm:t>
    </dgm:pt>
    <dgm:pt modelId="{7028C0F4-99A2-4566-AA82-240D267B0827}" type="parTrans" cxnId="{51B12FD8-719D-46C2-8125-96C0A917A25B}">
      <dgm:prSet/>
      <dgm:spPr/>
      <dgm:t>
        <a:bodyPr/>
        <a:lstStyle/>
        <a:p>
          <a:endParaRPr lang="pl-PL">
            <a:effectLst>
              <a:outerShdw blurRad="50800" dist="38100" dir="5400000" algn="ctr" rotWithShape="0">
                <a:srgbClr val="000000">
                  <a:alpha val="43137"/>
                </a:srgbClr>
              </a:outerShdw>
            </a:effectLst>
          </a:endParaRPr>
        </a:p>
      </dgm:t>
    </dgm:pt>
    <dgm:pt modelId="{D5682977-E70A-456A-BDC9-849CC7D3CC3E}" type="sibTrans" cxnId="{51B12FD8-719D-46C2-8125-96C0A917A25B}">
      <dgm:prSet/>
      <dgm:spPr>
        <a:scene3d>
          <a:camera prst="orthographicFront"/>
          <a:lightRig rig="threePt" dir="t">
            <a:rot lat="0" lon="0" rev="4800000"/>
          </a:lightRig>
        </a:scene3d>
        <a:sp3d prstMaterial="dkEdge"/>
      </dgm:spPr>
      <dgm:t>
        <a:bodyPr/>
        <a:lstStyle/>
        <a:p>
          <a:endParaRPr lang="pl-PL">
            <a:effectLst>
              <a:outerShdw blurRad="50800" dist="38100" dir="5400000" algn="ctr" rotWithShape="0">
                <a:srgbClr val="000000">
                  <a:alpha val="43137"/>
                </a:srgbClr>
              </a:outerShdw>
            </a:effectLst>
          </a:endParaRPr>
        </a:p>
      </dgm:t>
    </dgm:pt>
    <dgm:pt modelId="{A63C2FE4-6A28-4062-85F7-716874EB6630}">
      <dgm:prSet/>
      <dgm:spPr>
        <a:scene3d>
          <a:camera prst="orthographicFront"/>
          <a:lightRig rig="threePt" dir="t">
            <a:rot lat="0" lon="0" rev="4800000"/>
          </a:lightRig>
        </a:scene3d>
        <a:sp3d prstMaterial="dkEdge"/>
      </dgm:spPr>
      <dgm:t>
        <a:bodyPr/>
        <a:lstStyle/>
        <a:p>
          <a:r>
            <a:rPr lang="pl-PL" dirty="0" err="1">
              <a:effectLst>
                <a:outerShdw blurRad="50800" dist="38100" dir="5400000" algn="ctr" rotWithShape="0">
                  <a:srgbClr val="000000">
                    <a:alpha val="43137"/>
                  </a:srgbClr>
                </a:outerShdw>
              </a:effectLst>
            </a:rPr>
            <a:t>integritet</a:t>
          </a:r>
          <a:endParaRPr lang="pl-PL" dirty="0">
            <a:effectLst>
              <a:outerShdw blurRad="50800" dist="38100" dir="5400000" algn="ctr" rotWithShape="0">
                <a:srgbClr val="000000">
                  <a:alpha val="43137"/>
                </a:srgbClr>
              </a:outerShdw>
            </a:effectLst>
          </a:endParaRPr>
        </a:p>
      </dgm:t>
    </dgm:pt>
    <dgm:pt modelId="{5BF4D034-8DAE-4977-BA1A-62D14BC780F7}" type="parTrans" cxnId="{F22E1F09-D133-457D-8CBD-87EE91414D02}">
      <dgm:prSet/>
      <dgm:spPr/>
      <dgm:t>
        <a:bodyPr/>
        <a:lstStyle/>
        <a:p>
          <a:endParaRPr lang="pl-PL">
            <a:effectLst>
              <a:outerShdw blurRad="50800" dist="38100" dir="5400000" algn="ctr" rotWithShape="0">
                <a:srgbClr val="000000">
                  <a:alpha val="43137"/>
                </a:srgbClr>
              </a:outerShdw>
            </a:effectLst>
          </a:endParaRPr>
        </a:p>
      </dgm:t>
    </dgm:pt>
    <dgm:pt modelId="{BCB689C7-CFA5-40DC-B7BA-5ADD20DE3811}" type="sibTrans" cxnId="{F22E1F09-D133-457D-8CBD-87EE91414D02}">
      <dgm:prSet/>
      <dgm:spPr/>
      <dgm:t>
        <a:bodyPr/>
        <a:lstStyle/>
        <a:p>
          <a:endParaRPr lang="pl-PL">
            <a:effectLst>
              <a:outerShdw blurRad="50800" dist="38100" dir="5400000" algn="ctr" rotWithShape="0">
                <a:srgbClr val="000000">
                  <a:alpha val="43137"/>
                </a:srgbClr>
              </a:outerShdw>
            </a:effectLst>
          </a:endParaRPr>
        </a:p>
      </dgm:t>
    </dgm:pt>
    <dgm:pt modelId="{86F03BEF-C199-4C12-95FF-DAC4A339A1F5}">
      <dgm:prSet/>
      <dgm:spPr>
        <a:scene3d>
          <a:camera prst="orthographicFront"/>
          <a:lightRig rig="threePt" dir="t">
            <a:rot lat="0" lon="0" rev="4800000"/>
          </a:lightRig>
        </a:scene3d>
        <a:sp3d prstMaterial="dkEdge"/>
      </dgm:spPr>
      <dgm:t>
        <a:bodyPr/>
        <a:lstStyle/>
        <a:p>
          <a:r>
            <a:rPr lang="pl-PL">
              <a:effectLst>
                <a:outerShdw blurRad="50800" dist="38100" dir="5400000" algn="ctr" rotWithShape="0">
                  <a:srgbClr val="000000">
                    <a:alpha val="43137"/>
                  </a:srgbClr>
                </a:outerShdw>
              </a:effectLst>
            </a:rPr>
            <a:t>kvalitet</a:t>
          </a:r>
        </a:p>
      </dgm:t>
    </dgm:pt>
    <dgm:pt modelId="{6A3B743E-B5D6-405E-800C-AD998EB4B79D}" type="parTrans" cxnId="{3D90D923-28F0-435F-A774-A47371311068}">
      <dgm:prSet/>
      <dgm:spPr/>
      <dgm:t>
        <a:bodyPr/>
        <a:lstStyle/>
        <a:p>
          <a:endParaRPr lang="pl-PL">
            <a:effectLst>
              <a:outerShdw blurRad="50800" dist="38100" dir="5400000" algn="ctr" rotWithShape="0">
                <a:srgbClr val="000000">
                  <a:alpha val="43137"/>
                </a:srgbClr>
              </a:outerShdw>
            </a:effectLst>
          </a:endParaRPr>
        </a:p>
      </dgm:t>
    </dgm:pt>
    <dgm:pt modelId="{DAC123AC-F40D-43C8-9E89-776B3DBBA9D5}" type="sibTrans" cxnId="{3D90D923-28F0-435F-A774-A47371311068}">
      <dgm:prSet/>
      <dgm:spPr/>
      <dgm:t>
        <a:bodyPr/>
        <a:lstStyle/>
        <a:p>
          <a:endParaRPr lang="pl-PL">
            <a:effectLst>
              <a:outerShdw blurRad="50800" dist="38100" dir="5400000" algn="ctr" rotWithShape="0">
                <a:srgbClr val="000000">
                  <a:alpha val="43137"/>
                </a:srgbClr>
              </a:outerShdw>
            </a:effectLst>
          </a:endParaRPr>
        </a:p>
      </dgm:t>
    </dgm:pt>
    <dgm:pt modelId="{16B9F094-BF3F-4806-A8CE-3D0F559ADF4E}">
      <dgm:prSet/>
      <dgm:spPr>
        <a:scene3d>
          <a:camera prst="orthographicFront"/>
          <a:lightRig rig="threePt" dir="t">
            <a:rot lat="0" lon="0" rev="4800000"/>
          </a:lightRig>
        </a:scene3d>
        <a:sp3d prstMaterial="dkEdge"/>
      </dgm:spPr>
      <dgm:t>
        <a:bodyPr/>
        <a:lstStyle/>
        <a:p>
          <a:r>
            <a:rPr lang="pl-PL">
              <a:effectLst>
                <a:outerShdw blurRad="50800" dist="38100" dir="5400000" algn="ctr" rotWithShape="0">
                  <a:srgbClr val="000000">
                    <a:alpha val="43137"/>
                  </a:srgbClr>
                </a:outerShdw>
              </a:effectLst>
            </a:rPr>
            <a:t>respect</a:t>
          </a:r>
        </a:p>
      </dgm:t>
    </dgm:pt>
    <dgm:pt modelId="{2BCE896B-049E-46C2-AB69-D07694E515B2}" type="parTrans" cxnId="{98BDA633-05E1-4042-9A7F-19947929A02F}">
      <dgm:prSet/>
      <dgm:spPr/>
      <dgm:t>
        <a:bodyPr/>
        <a:lstStyle/>
        <a:p>
          <a:endParaRPr lang="pl-PL">
            <a:effectLst>
              <a:outerShdw blurRad="50800" dist="38100" dir="5400000" algn="ctr" rotWithShape="0">
                <a:srgbClr val="000000">
                  <a:alpha val="43137"/>
                </a:srgbClr>
              </a:outerShdw>
            </a:effectLst>
          </a:endParaRPr>
        </a:p>
      </dgm:t>
    </dgm:pt>
    <dgm:pt modelId="{7B6375FB-0189-4B0B-BB43-7A25C4806A3D}" type="sibTrans" cxnId="{98BDA633-05E1-4042-9A7F-19947929A02F}">
      <dgm:prSet/>
      <dgm:spPr/>
      <dgm:t>
        <a:bodyPr/>
        <a:lstStyle/>
        <a:p>
          <a:endParaRPr lang="pl-PL">
            <a:effectLst>
              <a:outerShdw blurRad="50800" dist="38100" dir="5400000" algn="ctr" rotWithShape="0">
                <a:srgbClr val="000000">
                  <a:alpha val="43137"/>
                </a:srgbClr>
              </a:outerShdw>
            </a:effectLst>
          </a:endParaRPr>
        </a:p>
      </dgm:t>
    </dgm:pt>
    <dgm:pt modelId="{824BDF37-BFE6-4662-A59A-85F0AF9A7653}">
      <dgm:prSet/>
      <dgm:spPr>
        <a:scene3d>
          <a:camera prst="orthographicFront"/>
          <a:lightRig rig="threePt" dir="t">
            <a:rot lat="0" lon="0" rev="4800000"/>
          </a:lightRig>
        </a:scene3d>
        <a:sp3d prstMaterial="dkEdge"/>
      </dgm:spPr>
      <dgm:t>
        <a:bodyPr/>
        <a:lstStyle/>
        <a:p>
          <a:r>
            <a:rPr lang="pl-PL">
              <a:effectLst>
                <a:outerShdw blurRad="50800" dist="38100" dir="5400000" algn="ctr" rotWithShape="0">
                  <a:srgbClr val="000000">
                    <a:alpha val="43137"/>
                  </a:srgbClr>
                </a:outerShdw>
              </a:effectLst>
            </a:rPr>
            <a:t>samarbeid</a:t>
          </a:r>
        </a:p>
      </dgm:t>
    </dgm:pt>
    <dgm:pt modelId="{120934CF-BDFB-4E22-BA87-973CCD2A521B}" type="parTrans" cxnId="{5091327D-3F0A-4B4D-8132-C2F5199699B1}">
      <dgm:prSet/>
      <dgm:spPr/>
      <dgm:t>
        <a:bodyPr/>
        <a:lstStyle/>
        <a:p>
          <a:endParaRPr lang="pl-PL">
            <a:effectLst>
              <a:outerShdw blurRad="50800" dist="38100" dir="5400000" algn="ctr" rotWithShape="0">
                <a:srgbClr val="000000">
                  <a:alpha val="43137"/>
                </a:srgbClr>
              </a:outerShdw>
            </a:effectLst>
          </a:endParaRPr>
        </a:p>
      </dgm:t>
    </dgm:pt>
    <dgm:pt modelId="{819E4257-0E07-4AB9-8D2C-6C333FFF7820}" type="sibTrans" cxnId="{5091327D-3F0A-4B4D-8132-C2F5199699B1}">
      <dgm:prSet/>
      <dgm:spPr/>
      <dgm:t>
        <a:bodyPr/>
        <a:lstStyle/>
        <a:p>
          <a:endParaRPr lang="pl-PL">
            <a:effectLst>
              <a:outerShdw blurRad="50800" dist="38100" dir="5400000" algn="ctr" rotWithShape="0">
                <a:srgbClr val="000000">
                  <a:alpha val="43137"/>
                </a:srgbClr>
              </a:outerShdw>
            </a:effectLst>
          </a:endParaRPr>
        </a:p>
      </dgm:t>
    </dgm:pt>
    <dgm:pt modelId="{D4EFE420-24D8-4392-9246-F23E6D810415}" type="pres">
      <dgm:prSet presAssocID="{5D829335-06DB-4BE4-A6F3-2E31FB0AE005}" presName="Name0" presStyleCnt="0">
        <dgm:presLayoutVars>
          <dgm:dir/>
          <dgm:resizeHandles val="exact"/>
        </dgm:presLayoutVars>
      </dgm:prSet>
      <dgm:spPr/>
    </dgm:pt>
    <dgm:pt modelId="{B1FDEAC0-0EC4-48DF-A1B0-496D2E77A9CD}" type="pres">
      <dgm:prSet presAssocID="{5D829335-06DB-4BE4-A6F3-2E31FB0AE005}" presName="cycle" presStyleCnt="0"/>
      <dgm:spPr>
        <a:scene3d>
          <a:camera prst="orthographicFront"/>
          <a:lightRig rig="threePt" dir="t">
            <a:rot lat="0" lon="0" rev="4800000"/>
          </a:lightRig>
        </a:scene3d>
        <a:sp3d prstMaterial="dkEdge"/>
      </dgm:spPr>
    </dgm:pt>
    <dgm:pt modelId="{194B95E4-8A48-4389-91DB-E92E7BE8320E}" type="pres">
      <dgm:prSet presAssocID="{75D318C1-0379-41B2-8685-E067206E1E5D}" presName="nodeFirstNode" presStyleLbl="node1" presStyleIdx="0" presStyleCnt="5">
        <dgm:presLayoutVars>
          <dgm:bulletEnabled val="1"/>
        </dgm:presLayoutVars>
      </dgm:prSet>
      <dgm:spPr/>
    </dgm:pt>
    <dgm:pt modelId="{44D4F89F-A2E2-4998-8886-3B02DAF4CA3A}" type="pres">
      <dgm:prSet presAssocID="{D5682977-E70A-456A-BDC9-849CC7D3CC3E}" presName="sibTransFirstNode" presStyleLbl="bgShp" presStyleIdx="0" presStyleCnt="1"/>
      <dgm:spPr/>
    </dgm:pt>
    <dgm:pt modelId="{52EC21F7-CF5F-4176-B2D5-B42FECD443B8}" type="pres">
      <dgm:prSet presAssocID="{A63C2FE4-6A28-4062-85F7-716874EB6630}" presName="nodeFollowingNodes" presStyleLbl="node1" presStyleIdx="1" presStyleCnt="5">
        <dgm:presLayoutVars>
          <dgm:bulletEnabled val="1"/>
        </dgm:presLayoutVars>
      </dgm:prSet>
      <dgm:spPr/>
    </dgm:pt>
    <dgm:pt modelId="{1FF862F2-D6FC-44DD-976A-B8423F25E7CD}" type="pres">
      <dgm:prSet presAssocID="{86F03BEF-C199-4C12-95FF-DAC4A339A1F5}" presName="nodeFollowingNodes" presStyleLbl="node1" presStyleIdx="2" presStyleCnt="5">
        <dgm:presLayoutVars>
          <dgm:bulletEnabled val="1"/>
        </dgm:presLayoutVars>
      </dgm:prSet>
      <dgm:spPr/>
    </dgm:pt>
    <dgm:pt modelId="{2F3C5885-B7BD-43D5-BD47-D845E70FD061}" type="pres">
      <dgm:prSet presAssocID="{16B9F094-BF3F-4806-A8CE-3D0F559ADF4E}" presName="nodeFollowingNodes" presStyleLbl="node1" presStyleIdx="3" presStyleCnt="5">
        <dgm:presLayoutVars>
          <dgm:bulletEnabled val="1"/>
        </dgm:presLayoutVars>
      </dgm:prSet>
      <dgm:spPr/>
    </dgm:pt>
    <dgm:pt modelId="{12506C30-F7CA-4AE6-AFD8-C6DEC7F98CCB}" type="pres">
      <dgm:prSet presAssocID="{824BDF37-BFE6-4662-A59A-85F0AF9A7653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B9C26C93-CACF-4862-B346-92846771FBAE}" type="presOf" srcId="{A63C2FE4-6A28-4062-85F7-716874EB6630}" destId="{52EC21F7-CF5F-4176-B2D5-B42FECD443B8}" srcOrd="0" destOrd="0" presId="urn:microsoft.com/office/officeart/2005/8/layout/cycle3"/>
    <dgm:cxn modelId="{F22E1F09-D133-457D-8CBD-87EE91414D02}" srcId="{5D829335-06DB-4BE4-A6F3-2E31FB0AE005}" destId="{A63C2FE4-6A28-4062-85F7-716874EB6630}" srcOrd="1" destOrd="0" parTransId="{5BF4D034-8DAE-4977-BA1A-62D14BC780F7}" sibTransId="{BCB689C7-CFA5-40DC-B7BA-5ADD20DE3811}"/>
    <dgm:cxn modelId="{83B68C80-3E62-49F0-8279-B57BF9EE3111}" type="presOf" srcId="{D5682977-E70A-456A-BDC9-849CC7D3CC3E}" destId="{44D4F89F-A2E2-4998-8886-3B02DAF4CA3A}" srcOrd="0" destOrd="0" presId="urn:microsoft.com/office/officeart/2005/8/layout/cycle3"/>
    <dgm:cxn modelId="{8F3459AD-B39A-4499-90F9-BFDF1DC8BC73}" type="presOf" srcId="{86F03BEF-C199-4C12-95FF-DAC4A339A1F5}" destId="{1FF862F2-D6FC-44DD-976A-B8423F25E7CD}" srcOrd="0" destOrd="0" presId="urn:microsoft.com/office/officeart/2005/8/layout/cycle3"/>
    <dgm:cxn modelId="{5091327D-3F0A-4B4D-8132-C2F5199699B1}" srcId="{5D829335-06DB-4BE4-A6F3-2E31FB0AE005}" destId="{824BDF37-BFE6-4662-A59A-85F0AF9A7653}" srcOrd="4" destOrd="0" parTransId="{120934CF-BDFB-4E22-BA87-973CCD2A521B}" sibTransId="{819E4257-0E07-4AB9-8D2C-6C333FFF7820}"/>
    <dgm:cxn modelId="{51B12FD8-719D-46C2-8125-96C0A917A25B}" srcId="{5D829335-06DB-4BE4-A6F3-2E31FB0AE005}" destId="{75D318C1-0379-41B2-8685-E067206E1E5D}" srcOrd="0" destOrd="0" parTransId="{7028C0F4-99A2-4566-AA82-240D267B0827}" sibTransId="{D5682977-E70A-456A-BDC9-849CC7D3CC3E}"/>
    <dgm:cxn modelId="{1EA75596-1D9B-4B10-8EB8-30B6B386FF69}" type="presOf" srcId="{16B9F094-BF3F-4806-A8CE-3D0F559ADF4E}" destId="{2F3C5885-B7BD-43D5-BD47-D845E70FD061}" srcOrd="0" destOrd="0" presId="urn:microsoft.com/office/officeart/2005/8/layout/cycle3"/>
    <dgm:cxn modelId="{CDAB389A-A7E3-467E-AD44-21142A0DA637}" type="presOf" srcId="{75D318C1-0379-41B2-8685-E067206E1E5D}" destId="{194B95E4-8A48-4389-91DB-E92E7BE8320E}" srcOrd="0" destOrd="0" presId="urn:microsoft.com/office/officeart/2005/8/layout/cycle3"/>
    <dgm:cxn modelId="{E8E34E68-66D9-407B-8F50-54CAEA120952}" type="presOf" srcId="{824BDF37-BFE6-4662-A59A-85F0AF9A7653}" destId="{12506C30-F7CA-4AE6-AFD8-C6DEC7F98CCB}" srcOrd="0" destOrd="0" presId="urn:microsoft.com/office/officeart/2005/8/layout/cycle3"/>
    <dgm:cxn modelId="{3D90D923-28F0-435F-A774-A47371311068}" srcId="{5D829335-06DB-4BE4-A6F3-2E31FB0AE005}" destId="{86F03BEF-C199-4C12-95FF-DAC4A339A1F5}" srcOrd="2" destOrd="0" parTransId="{6A3B743E-B5D6-405E-800C-AD998EB4B79D}" sibTransId="{DAC123AC-F40D-43C8-9E89-776B3DBBA9D5}"/>
    <dgm:cxn modelId="{98BDA633-05E1-4042-9A7F-19947929A02F}" srcId="{5D829335-06DB-4BE4-A6F3-2E31FB0AE005}" destId="{16B9F094-BF3F-4806-A8CE-3D0F559ADF4E}" srcOrd="3" destOrd="0" parTransId="{2BCE896B-049E-46C2-AB69-D07694E515B2}" sibTransId="{7B6375FB-0189-4B0B-BB43-7A25C4806A3D}"/>
    <dgm:cxn modelId="{1F8E525D-0EB5-428D-9725-0BBCECA1346A}" type="presOf" srcId="{5D829335-06DB-4BE4-A6F3-2E31FB0AE005}" destId="{D4EFE420-24D8-4392-9246-F23E6D810415}" srcOrd="0" destOrd="0" presId="urn:microsoft.com/office/officeart/2005/8/layout/cycle3"/>
    <dgm:cxn modelId="{40712A48-8815-45B7-B5EA-64255426C8E7}" type="presParOf" srcId="{D4EFE420-24D8-4392-9246-F23E6D810415}" destId="{B1FDEAC0-0EC4-48DF-A1B0-496D2E77A9CD}" srcOrd="0" destOrd="0" presId="urn:microsoft.com/office/officeart/2005/8/layout/cycle3"/>
    <dgm:cxn modelId="{14B83ACD-6998-4CFD-96F3-F5AF1FD8D7B9}" type="presParOf" srcId="{B1FDEAC0-0EC4-48DF-A1B0-496D2E77A9CD}" destId="{194B95E4-8A48-4389-91DB-E92E7BE8320E}" srcOrd="0" destOrd="0" presId="urn:microsoft.com/office/officeart/2005/8/layout/cycle3"/>
    <dgm:cxn modelId="{4BED7C81-D313-43ED-94E9-00B676BAE36F}" type="presParOf" srcId="{B1FDEAC0-0EC4-48DF-A1B0-496D2E77A9CD}" destId="{44D4F89F-A2E2-4998-8886-3B02DAF4CA3A}" srcOrd="1" destOrd="0" presId="urn:microsoft.com/office/officeart/2005/8/layout/cycle3"/>
    <dgm:cxn modelId="{4EA1557A-97BB-490D-B4C1-37193BFB45E8}" type="presParOf" srcId="{B1FDEAC0-0EC4-48DF-A1B0-496D2E77A9CD}" destId="{52EC21F7-CF5F-4176-B2D5-B42FECD443B8}" srcOrd="2" destOrd="0" presId="urn:microsoft.com/office/officeart/2005/8/layout/cycle3"/>
    <dgm:cxn modelId="{A6EC7B4B-A3D9-4822-B7CD-197949884986}" type="presParOf" srcId="{B1FDEAC0-0EC4-48DF-A1B0-496D2E77A9CD}" destId="{1FF862F2-D6FC-44DD-976A-B8423F25E7CD}" srcOrd="3" destOrd="0" presId="urn:microsoft.com/office/officeart/2005/8/layout/cycle3"/>
    <dgm:cxn modelId="{8E62A2A0-993D-4C6D-ABA0-9FBC3B826EFE}" type="presParOf" srcId="{B1FDEAC0-0EC4-48DF-A1B0-496D2E77A9CD}" destId="{2F3C5885-B7BD-43D5-BD47-D845E70FD061}" srcOrd="4" destOrd="0" presId="urn:microsoft.com/office/officeart/2005/8/layout/cycle3"/>
    <dgm:cxn modelId="{3A8EB6AA-32C8-44CA-A3F3-80E1D480D02E}" type="presParOf" srcId="{B1FDEAC0-0EC4-48DF-A1B0-496D2E77A9CD}" destId="{12506C30-F7CA-4AE6-AFD8-C6DEC7F98CCB}" srcOrd="5" destOrd="0" presId="urn:microsoft.com/office/officeart/2005/8/layout/cycle3"/>
  </dgm:cxnLst>
  <dgm:bg>
    <a:effectLst>
      <a:innerShdw blurRad="63500" dist="50800" dir="162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4F68B4-2669-4862-974B-299197472D71}">
      <dsp:nvSpPr>
        <dsp:cNvPr id="0" name=""/>
        <dsp:cNvSpPr/>
      </dsp:nvSpPr>
      <dsp:spPr>
        <a:xfrm>
          <a:off x="0" y="155358"/>
          <a:ext cx="6370324" cy="728701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Er et konsulent- og opplæring selskap etablert i 1998 i Polen </a:t>
          </a:r>
          <a:endParaRPr lang="pl-PL" sz="1700" kern="1200" dirty="0"/>
        </a:p>
      </dsp:txBody>
      <dsp:txXfrm>
        <a:off x="364351" y="155358"/>
        <a:ext cx="5641623" cy="728701"/>
      </dsp:txXfrm>
    </dsp:sp>
    <dsp:sp modelId="{FD3E003D-F43D-4911-B80F-8AD40100B37B}">
      <dsp:nvSpPr>
        <dsp:cNvPr id="0" name=""/>
        <dsp:cNvSpPr/>
      </dsp:nvSpPr>
      <dsp:spPr>
        <a:xfrm>
          <a:off x="0" y="986078"/>
          <a:ext cx="6847460" cy="740972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Vi tilbyr tjenester i opplæring og faglig utvikling av medarbeidere</a:t>
          </a:r>
          <a:endParaRPr lang="pl-PL" sz="1700" kern="1200" dirty="0"/>
        </a:p>
      </dsp:txBody>
      <dsp:txXfrm>
        <a:off x="370486" y="986078"/>
        <a:ext cx="6106488" cy="740972"/>
      </dsp:txXfrm>
    </dsp:sp>
    <dsp:sp modelId="{D49591BD-B2F7-4678-9A57-FF97F1CCC3CD}">
      <dsp:nvSpPr>
        <dsp:cNvPr id="0" name=""/>
        <dsp:cNvSpPr/>
      </dsp:nvSpPr>
      <dsp:spPr>
        <a:xfrm>
          <a:off x="0" y="1829069"/>
          <a:ext cx="7857185" cy="728701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Vi hjelper både bedrifter i faglig kurs og trening av personnel og private personer som ønsker å utvikle sin kompetanse</a:t>
          </a:r>
          <a:endParaRPr lang="pl-PL" sz="1700" kern="1200" dirty="0"/>
        </a:p>
      </dsp:txBody>
      <dsp:txXfrm>
        <a:off x="364351" y="1829069"/>
        <a:ext cx="7128484" cy="728701"/>
      </dsp:txXfrm>
    </dsp:sp>
    <dsp:sp modelId="{57A7B78B-763A-4DC7-ACD6-3B6A2D543B1F}">
      <dsp:nvSpPr>
        <dsp:cNvPr id="0" name=""/>
        <dsp:cNvSpPr/>
      </dsp:nvSpPr>
      <dsp:spPr>
        <a:xfrm>
          <a:off x="0" y="2659788"/>
          <a:ext cx="8208910" cy="1145292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Vårt selskap er i vekst og basert på erfaring fra samarbeid med kunder i</a:t>
          </a:r>
          <a:r>
            <a:rPr lang="pl-PL" sz="1700" kern="1200" dirty="0"/>
            <a:t> </a:t>
          </a:r>
          <a:r>
            <a:rPr lang="nb-NO" sz="1700" kern="1200" dirty="0"/>
            <a:t>Norge og økende etterspørsel har vi nå etablert Botus Norway og Botus Kompetanse for å tilby bedre tjenester til våre kunder</a:t>
          </a:r>
          <a:endParaRPr lang="pl-PL" sz="1700" kern="1200" dirty="0"/>
        </a:p>
      </dsp:txBody>
      <dsp:txXfrm>
        <a:off x="572646" y="2659788"/>
        <a:ext cx="7063618" cy="114529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D7887-0E17-4301-A2BA-9F97CC4A18FE}">
      <dsp:nvSpPr>
        <dsp:cNvPr id="0" name=""/>
        <dsp:cNvSpPr/>
      </dsp:nvSpPr>
      <dsp:spPr>
        <a:xfrm>
          <a:off x="0" y="5749"/>
          <a:ext cx="4536504" cy="744003"/>
        </a:xfrm>
        <a:prstGeom prst="roundRect">
          <a:avLst/>
        </a:prstGeom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OPERATØR;                                                                     </a:t>
          </a:r>
          <a:r>
            <a:rPr lang="pl-PL" sz="1600" kern="1200" dirty="0" err="1"/>
            <a:t>gravemaskin</a:t>
          </a:r>
          <a:r>
            <a:rPr lang="pl-PL" sz="1600" kern="1200" dirty="0"/>
            <a:t>, </a:t>
          </a:r>
          <a:r>
            <a:rPr lang="pl-PL" sz="1600" kern="1200" dirty="0" err="1"/>
            <a:t>hjullaster</a:t>
          </a:r>
          <a:r>
            <a:rPr lang="pl-PL" sz="1600" kern="1200" dirty="0"/>
            <a:t>, </a:t>
          </a:r>
          <a:r>
            <a:rPr lang="pl-PL" sz="1600" kern="1200" dirty="0" err="1"/>
            <a:t>gaffeltruck</a:t>
          </a:r>
          <a:r>
            <a:rPr lang="pl-PL" sz="1600" kern="1200" dirty="0"/>
            <a:t>, </a:t>
          </a:r>
          <a:r>
            <a:rPr lang="pl-PL" sz="1600" kern="1200" dirty="0" err="1"/>
            <a:t>plattform</a:t>
          </a:r>
          <a:r>
            <a:rPr lang="pl-PL" sz="1600" kern="1200" dirty="0"/>
            <a:t>, kran                                               </a:t>
          </a:r>
        </a:p>
      </dsp:txBody>
      <dsp:txXfrm>
        <a:off x="36319" y="42068"/>
        <a:ext cx="4463866" cy="671365"/>
      </dsp:txXfrm>
    </dsp:sp>
    <dsp:sp modelId="{BF0D6127-E399-4DF7-984C-C2F0C538B1AD}">
      <dsp:nvSpPr>
        <dsp:cNvPr id="0" name=""/>
        <dsp:cNvSpPr/>
      </dsp:nvSpPr>
      <dsp:spPr>
        <a:xfrm>
          <a:off x="0" y="804472"/>
          <a:ext cx="4536504" cy="682561"/>
        </a:xfrm>
        <a:prstGeom prst="roundRect">
          <a:avLst/>
        </a:prstGeom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MONTØR</a:t>
          </a:r>
          <a:r>
            <a:rPr lang="pl-PL" sz="1600" kern="1200" dirty="0"/>
            <a:t>;                                                                                                                                           </a:t>
          </a:r>
          <a:r>
            <a:rPr lang="pl-PL" sz="1600" kern="1200" dirty="0" err="1"/>
            <a:t>montør</a:t>
          </a:r>
          <a:r>
            <a:rPr lang="pl-PL" sz="1600" kern="1200" dirty="0"/>
            <a:t> </a:t>
          </a:r>
          <a:r>
            <a:rPr lang="pl-PL" sz="1600" kern="1200" dirty="0" err="1"/>
            <a:t>av</a:t>
          </a:r>
          <a:r>
            <a:rPr lang="pl-PL" sz="1600" kern="1200" dirty="0"/>
            <a:t> </a:t>
          </a:r>
          <a:r>
            <a:rPr lang="pl-PL" sz="1600" kern="1200" dirty="0" err="1"/>
            <a:t>konstruksjon</a:t>
          </a:r>
          <a:r>
            <a:rPr lang="pl-PL" sz="1600" kern="1200" dirty="0"/>
            <a:t> </a:t>
          </a:r>
          <a:r>
            <a:rPr lang="pl-PL" sz="1600" kern="1200" dirty="0" err="1"/>
            <a:t>og</a:t>
          </a:r>
          <a:r>
            <a:rPr lang="pl-PL" sz="1600" kern="1200" dirty="0"/>
            <a:t> </a:t>
          </a:r>
          <a:r>
            <a:rPr lang="pl-PL" sz="1600" kern="1200" dirty="0" err="1"/>
            <a:t>isolasjon</a:t>
          </a:r>
          <a:r>
            <a:rPr lang="pl-PL" sz="1600" kern="1200" dirty="0"/>
            <a:t>, </a:t>
          </a:r>
          <a:r>
            <a:rPr lang="pl-PL" sz="1600" kern="1200" dirty="0" err="1"/>
            <a:t>stillasmontør</a:t>
          </a:r>
          <a:endParaRPr lang="pl-PL" sz="1600" kern="1200" dirty="0"/>
        </a:p>
      </dsp:txBody>
      <dsp:txXfrm>
        <a:off x="33320" y="837792"/>
        <a:ext cx="4469864" cy="615921"/>
      </dsp:txXfrm>
    </dsp:sp>
    <dsp:sp modelId="{FFD48A4F-D31B-4F16-89BE-8A57880E5F90}">
      <dsp:nvSpPr>
        <dsp:cNvPr id="0" name=""/>
        <dsp:cNvSpPr/>
      </dsp:nvSpPr>
      <dsp:spPr>
        <a:xfrm>
          <a:off x="0" y="1541753"/>
          <a:ext cx="4536504" cy="985761"/>
        </a:xfrm>
        <a:prstGeom prst="roundRect">
          <a:avLst/>
        </a:prstGeom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ANDRE YRKER;                                                                                                                  </a:t>
          </a:r>
          <a:r>
            <a:rPr lang="pl-PL" sz="1600" kern="1200" dirty="0" err="1"/>
            <a:t>murer</a:t>
          </a:r>
          <a:r>
            <a:rPr lang="pl-PL" sz="1600" kern="1200" dirty="0"/>
            <a:t>, </a:t>
          </a:r>
          <a:r>
            <a:rPr lang="pl-PL" sz="1600" kern="1200" dirty="0" err="1"/>
            <a:t>jernbinder</a:t>
          </a:r>
          <a:r>
            <a:rPr lang="pl-PL" sz="1600" kern="1200" dirty="0"/>
            <a:t>, </a:t>
          </a:r>
          <a:r>
            <a:rPr lang="pl-PL" sz="1600" kern="1200" dirty="0" err="1"/>
            <a:t>sveiser</a:t>
          </a:r>
          <a:r>
            <a:rPr lang="pl-PL" sz="1600" kern="1200" dirty="0"/>
            <a:t>, </a:t>
          </a:r>
          <a:r>
            <a:rPr lang="pl-PL" sz="1600" kern="1200" dirty="0" err="1"/>
            <a:t>elektriker</a:t>
          </a:r>
          <a:r>
            <a:rPr lang="pl-PL" sz="1600" kern="1200" dirty="0"/>
            <a:t>, </a:t>
          </a:r>
          <a:r>
            <a:rPr lang="pl-PL" sz="1600" kern="1200" dirty="0" err="1"/>
            <a:t>taktekker</a:t>
          </a:r>
          <a:r>
            <a:rPr lang="pl-PL" sz="1600" kern="1200" dirty="0"/>
            <a:t>, </a:t>
          </a:r>
          <a:r>
            <a:rPr lang="pl-PL" sz="1600" kern="1200" dirty="0" err="1"/>
            <a:t>snekker</a:t>
          </a:r>
          <a:r>
            <a:rPr lang="pl-PL" sz="1600" kern="1200" dirty="0"/>
            <a:t>, </a:t>
          </a:r>
          <a:r>
            <a:rPr lang="pl-PL" sz="1600" kern="1200" dirty="0" err="1"/>
            <a:t>tømrer</a:t>
          </a:r>
          <a:r>
            <a:rPr lang="pl-PL" sz="1600" kern="1200" dirty="0"/>
            <a:t>, </a:t>
          </a:r>
          <a:r>
            <a:rPr lang="pl-PL" sz="1600" kern="1200" dirty="0" err="1"/>
            <a:t>forskalingssnekker</a:t>
          </a:r>
          <a:endParaRPr lang="pl-PL" sz="1600" kern="1200" dirty="0"/>
        </a:p>
      </dsp:txBody>
      <dsp:txXfrm>
        <a:off x="48121" y="1589874"/>
        <a:ext cx="4440262" cy="88951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D7887-0E17-4301-A2BA-9F97CC4A18FE}">
      <dsp:nvSpPr>
        <dsp:cNvPr id="0" name=""/>
        <dsp:cNvSpPr/>
      </dsp:nvSpPr>
      <dsp:spPr>
        <a:xfrm>
          <a:off x="0" y="0"/>
          <a:ext cx="3744416" cy="719359"/>
        </a:xfrm>
        <a:prstGeom prst="roundRect">
          <a:avLst/>
        </a:prstGeom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 err="1"/>
            <a:t>samarbeidspartnere</a:t>
          </a:r>
          <a:r>
            <a:rPr lang="pl-PL" sz="2400" b="1" kern="1200" dirty="0"/>
            <a:t>                                                                   </a:t>
          </a:r>
          <a:r>
            <a:rPr lang="pl-PL" sz="2400" kern="1200" dirty="0"/>
            <a:t>                                               </a:t>
          </a:r>
        </a:p>
      </dsp:txBody>
      <dsp:txXfrm>
        <a:off x="35116" y="35116"/>
        <a:ext cx="3674184" cy="6491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D25F3-BDCB-476A-A6E7-CD288E257FA3}">
      <dsp:nvSpPr>
        <dsp:cNvPr id="0" name=""/>
        <dsp:cNvSpPr/>
      </dsp:nvSpPr>
      <dsp:spPr>
        <a:xfrm>
          <a:off x="0" y="70873"/>
          <a:ext cx="3817045" cy="704777"/>
        </a:xfrm>
        <a:prstGeom prst="chevron">
          <a:avLst/>
        </a:prstGeom>
        <a:solidFill>
          <a:schemeClr val="bg2">
            <a:lumMod val="2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Våre</a:t>
          </a:r>
          <a:r>
            <a:rPr lang="en-US" sz="3000" kern="1200" dirty="0"/>
            <a:t> </a:t>
          </a:r>
          <a:r>
            <a:rPr lang="en-US" sz="3000" kern="1200" dirty="0" err="1"/>
            <a:t>kompetanser</a:t>
          </a:r>
          <a:endParaRPr lang="pl-PL" sz="3000" kern="1200" dirty="0"/>
        </a:p>
      </dsp:txBody>
      <dsp:txXfrm>
        <a:off x="352389" y="70873"/>
        <a:ext cx="3112268" cy="704777"/>
      </dsp:txXfrm>
    </dsp:sp>
    <dsp:sp modelId="{539430E3-CCAF-4991-BAE4-FA5C19EDA552}">
      <dsp:nvSpPr>
        <dsp:cNvPr id="0" name=""/>
        <dsp:cNvSpPr/>
      </dsp:nvSpPr>
      <dsp:spPr>
        <a:xfrm>
          <a:off x="0" y="897346"/>
          <a:ext cx="7169842" cy="682996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Botus</a:t>
          </a:r>
          <a:r>
            <a:rPr lang="en-US" sz="1700" kern="1200" dirty="0"/>
            <a:t> </a:t>
          </a:r>
          <a:r>
            <a:rPr lang="en-US" sz="1700" kern="1200" dirty="0" err="1"/>
            <a:t>forConsulting</a:t>
          </a:r>
          <a:r>
            <a:rPr lang="en-US" sz="1700" kern="1200" dirty="0"/>
            <a:t> Training Services </a:t>
          </a:r>
          <a:r>
            <a:rPr lang="en-US" sz="1700" kern="1200" dirty="0" err="1"/>
            <a:t>har</a:t>
          </a:r>
          <a:r>
            <a:rPr lang="en-US" sz="1700" kern="1200" dirty="0"/>
            <a:t> attester, </a:t>
          </a:r>
          <a:r>
            <a:rPr lang="en-US" sz="1700" kern="1200" dirty="0" err="1"/>
            <a:t>lisenser</a:t>
          </a:r>
          <a:r>
            <a:rPr lang="en-US" sz="1700" kern="1200" dirty="0"/>
            <a:t> </a:t>
          </a:r>
          <a:r>
            <a:rPr lang="en-US" sz="1700" kern="1200" dirty="0" err="1"/>
            <a:t>og</a:t>
          </a:r>
          <a:r>
            <a:rPr lang="en-US" sz="1700" kern="1200" dirty="0"/>
            <a:t> </a:t>
          </a:r>
          <a:r>
            <a:rPr lang="en-US" sz="1700" kern="1200" dirty="0" err="1"/>
            <a:t>sertifikater</a:t>
          </a:r>
          <a:r>
            <a:rPr lang="en-US" sz="1700" kern="1200" dirty="0"/>
            <a:t> </a:t>
          </a:r>
          <a:r>
            <a:rPr lang="pl-PL" sz="1700" kern="1200" dirty="0"/>
            <a:t>for </a:t>
          </a:r>
          <a:r>
            <a:rPr lang="en-US" sz="1700" kern="1200" dirty="0"/>
            <a:t>å </a:t>
          </a:r>
          <a:r>
            <a:rPr lang="en-US" sz="1700" kern="1200" dirty="0" err="1"/>
            <a:t>kunne</a:t>
          </a:r>
          <a:r>
            <a:rPr lang="en-US" sz="1700" kern="1200" dirty="0"/>
            <a:t> </a:t>
          </a:r>
          <a:r>
            <a:rPr lang="en-US" sz="1700" kern="1200" dirty="0" err="1"/>
            <a:t>tilby</a:t>
          </a:r>
          <a:r>
            <a:rPr lang="en-US" sz="1700" kern="1200" dirty="0"/>
            <a:t> </a:t>
          </a:r>
          <a:r>
            <a:rPr lang="en-US" sz="1700" kern="1200" dirty="0" err="1"/>
            <a:t>tjenester</a:t>
          </a:r>
          <a:endParaRPr lang="pl-PL" sz="1700" kern="1200" dirty="0"/>
        </a:p>
      </dsp:txBody>
      <dsp:txXfrm>
        <a:off x="341498" y="897346"/>
        <a:ext cx="6486846" cy="682996"/>
      </dsp:txXfrm>
    </dsp:sp>
    <dsp:sp modelId="{FBE6E8CC-FBCB-45AA-B737-8F82C1B44704}">
      <dsp:nvSpPr>
        <dsp:cNvPr id="0" name=""/>
        <dsp:cNvSpPr/>
      </dsp:nvSpPr>
      <dsp:spPr>
        <a:xfrm>
          <a:off x="2" y="1651019"/>
          <a:ext cx="7884871" cy="437213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Gode</a:t>
          </a:r>
          <a:r>
            <a:rPr lang="en-US" sz="1700" kern="1200" dirty="0"/>
            <a:t> </a:t>
          </a:r>
          <a:r>
            <a:rPr lang="en-US" sz="1700" kern="1200" dirty="0" err="1"/>
            <a:t>referanser</a:t>
          </a:r>
          <a:r>
            <a:rPr lang="en-US" sz="1700" kern="1200" dirty="0"/>
            <a:t> </a:t>
          </a:r>
          <a:r>
            <a:rPr lang="en-US" sz="1700" kern="1200" dirty="0" err="1"/>
            <a:t>fra</a:t>
          </a:r>
          <a:r>
            <a:rPr lang="en-US" sz="1700" kern="1200" dirty="0"/>
            <a:t> </a:t>
          </a:r>
          <a:r>
            <a:rPr lang="en-US" sz="1700" kern="1200" dirty="0" err="1"/>
            <a:t>våre</a:t>
          </a:r>
          <a:r>
            <a:rPr lang="en-US" sz="1700" kern="1200" dirty="0"/>
            <a:t> </a:t>
          </a:r>
          <a:r>
            <a:rPr lang="en-US" sz="1700" kern="1200" dirty="0" err="1"/>
            <a:t>kunder</a:t>
          </a:r>
          <a:r>
            <a:rPr lang="en-US" sz="1700" kern="1200" dirty="0"/>
            <a:t> </a:t>
          </a:r>
          <a:r>
            <a:rPr lang="en-US" sz="1700" kern="1200" dirty="0" err="1"/>
            <a:t>er</a:t>
          </a:r>
          <a:r>
            <a:rPr lang="en-US" sz="1700" kern="1200" dirty="0"/>
            <a:t> </a:t>
          </a:r>
          <a:r>
            <a:rPr lang="en-US" sz="1700" kern="1200" dirty="0" err="1"/>
            <a:t>en</a:t>
          </a:r>
          <a:r>
            <a:rPr lang="en-US" sz="1700" kern="1200" dirty="0"/>
            <a:t> </a:t>
          </a:r>
          <a:r>
            <a:rPr lang="en-US" sz="1700" kern="1200" dirty="0" err="1"/>
            <a:t>bekreftelse</a:t>
          </a:r>
          <a:r>
            <a:rPr lang="en-US" sz="1700" kern="1200" dirty="0"/>
            <a:t> </a:t>
          </a:r>
          <a:r>
            <a:rPr lang="en-US" sz="1700" kern="1200" dirty="0" err="1"/>
            <a:t>på</a:t>
          </a:r>
          <a:r>
            <a:rPr lang="en-US" sz="1700" kern="1200" dirty="0"/>
            <a:t> </a:t>
          </a:r>
          <a:r>
            <a:rPr lang="en-US" sz="1700" kern="1200" dirty="0" err="1"/>
            <a:t>høy</a:t>
          </a:r>
          <a:r>
            <a:rPr lang="en-US" sz="1700" kern="1200" dirty="0"/>
            <a:t> </a:t>
          </a:r>
          <a:r>
            <a:rPr lang="en-US" sz="1700" kern="1200" dirty="0" err="1"/>
            <a:t>kvalitet</a:t>
          </a:r>
          <a:r>
            <a:rPr lang="en-US" sz="1700" kern="1200" dirty="0"/>
            <a:t> </a:t>
          </a:r>
          <a:r>
            <a:rPr lang="en-US" sz="1700" kern="1200" dirty="0" err="1"/>
            <a:t>i</a:t>
          </a:r>
          <a:r>
            <a:rPr lang="en-US" sz="1700" kern="1200" dirty="0"/>
            <a:t> </a:t>
          </a:r>
          <a:r>
            <a:rPr lang="en-US" sz="1700" kern="1200" dirty="0" err="1"/>
            <a:t>vår</a:t>
          </a:r>
          <a:r>
            <a:rPr lang="en-US" sz="1700" kern="1200" dirty="0"/>
            <a:t> </a:t>
          </a:r>
          <a:r>
            <a:rPr lang="en-US" sz="1700" kern="1200" dirty="0" err="1"/>
            <a:t>arbeid</a:t>
          </a:r>
          <a:endParaRPr lang="pl-PL" sz="1700" kern="1200" dirty="0"/>
        </a:p>
      </dsp:txBody>
      <dsp:txXfrm>
        <a:off x="218609" y="1651019"/>
        <a:ext cx="7447658" cy="4372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3FA15-6A26-4DD1-BEDA-E141A385B421}">
      <dsp:nvSpPr>
        <dsp:cNvPr id="0" name=""/>
        <dsp:cNvSpPr/>
      </dsp:nvSpPr>
      <dsp:spPr>
        <a:xfrm>
          <a:off x="3" y="45807"/>
          <a:ext cx="3757240" cy="771946"/>
        </a:xfrm>
        <a:prstGeom prst="chevron">
          <a:avLst/>
        </a:prstGeom>
        <a:solidFill>
          <a:schemeClr val="bg2">
            <a:lumMod val="2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kern="1200" dirty="0"/>
            <a:t>Vår visjon</a:t>
          </a:r>
          <a:endParaRPr lang="pl-PL" sz="3000" kern="1200" dirty="0"/>
        </a:p>
      </dsp:txBody>
      <dsp:txXfrm>
        <a:off x="385976" y="45807"/>
        <a:ext cx="2985294" cy="771946"/>
      </dsp:txXfrm>
    </dsp:sp>
    <dsp:sp modelId="{372C696F-BAFF-4E7E-A592-149EE288A85F}">
      <dsp:nvSpPr>
        <dsp:cNvPr id="0" name=""/>
        <dsp:cNvSpPr/>
      </dsp:nvSpPr>
      <dsp:spPr>
        <a:xfrm>
          <a:off x="3" y="927021"/>
          <a:ext cx="5058398" cy="67528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Møte våre kunders behov og forventninger </a:t>
          </a:r>
          <a:endParaRPr lang="pl-PL" sz="1700" kern="1200" dirty="0"/>
        </a:p>
      </dsp:txBody>
      <dsp:txXfrm>
        <a:off x="337646" y="927021"/>
        <a:ext cx="4383113" cy="675285"/>
      </dsp:txXfrm>
    </dsp:sp>
    <dsp:sp modelId="{47D346CF-0755-48AE-A868-4681CA2B3AF9}">
      <dsp:nvSpPr>
        <dsp:cNvPr id="0" name=""/>
        <dsp:cNvSpPr/>
      </dsp:nvSpPr>
      <dsp:spPr>
        <a:xfrm>
          <a:off x="3" y="1682119"/>
          <a:ext cx="6055019" cy="67528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Hjelpe våre kunder å oppdatere kunnskap som gir trygg og selvstendig personell</a:t>
          </a:r>
          <a:endParaRPr lang="pl-PL" sz="1700" kern="1200" dirty="0"/>
        </a:p>
      </dsp:txBody>
      <dsp:txXfrm>
        <a:off x="337646" y="1682119"/>
        <a:ext cx="5379734" cy="675285"/>
      </dsp:txXfrm>
    </dsp:sp>
    <dsp:sp modelId="{1EEF4000-927B-499E-A470-FF08132243F9}">
      <dsp:nvSpPr>
        <dsp:cNvPr id="0" name=""/>
        <dsp:cNvSpPr/>
      </dsp:nvSpPr>
      <dsp:spPr>
        <a:xfrm>
          <a:off x="3" y="2449170"/>
          <a:ext cx="6545681" cy="67528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Skape langvarige forretnings relasjoner med våre kunder</a:t>
          </a:r>
          <a:endParaRPr lang="pl-PL" sz="1700" kern="1200" dirty="0"/>
        </a:p>
      </dsp:txBody>
      <dsp:txXfrm>
        <a:off x="337646" y="2449170"/>
        <a:ext cx="5870396" cy="675285"/>
      </dsp:txXfrm>
    </dsp:sp>
    <dsp:sp modelId="{09641198-985A-4F05-9374-F4D1C0DE96E2}">
      <dsp:nvSpPr>
        <dsp:cNvPr id="0" name=""/>
        <dsp:cNvSpPr/>
      </dsp:nvSpPr>
      <dsp:spPr>
        <a:xfrm>
          <a:off x="3" y="3195570"/>
          <a:ext cx="6984769" cy="76486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Tilby beste opplæring tjenester for bedrifter og private personer</a:t>
          </a:r>
          <a:endParaRPr lang="pl-PL" sz="1700" kern="1200" dirty="0"/>
        </a:p>
      </dsp:txBody>
      <dsp:txXfrm>
        <a:off x="382438" y="3195570"/>
        <a:ext cx="6219900" cy="7648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1B0D72-510D-4D88-9AAB-C16BE0EDA32B}">
      <dsp:nvSpPr>
        <dsp:cNvPr id="0" name=""/>
        <dsp:cNvSpPr/>
      </dsp:nvSpPr>
      <dsp:spPr>
        <a:xfrm>
          <a:off x="0" y="0"/>
          <a:ext cx="8568948" cy="630441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BOTUS CTS Poland startet i 2015 å gjennomføre første norske kurser i Polen og Norge med NORSK Kompatansebevis</a:t>
          </a:r>
          <a:endParaRPr lang="pl-PL" sz="1700" kern="1200" dirty="0"/>
        </a:p>
      </dsp:txBody>
      <dsp:txXfrm>
        <a:off x="315221" y="0"/>
        <a:ext cx="7938507" cy="630441"/>
      </dsp:txXfrm>
    </dsp:sp>
    <dsp:sp modelId="{22C8240B-F3EB-4AA1-99DB-9B3A441B76BE}">
      <dsp:nvSpPr>
        <dsp:cNvPr id="0" name=""/>
        <dsp:cNvSpPr/>
      </dsp:nvSpPr>
      <dsp:spPr>
        <a:xfrm>
          <a:off x="1" y="792088"/>
          <a:ext cx="7416832" cy="69213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185 personer fra polske og norske selskaper samt fra norske bemannings byrå har gjennomført kurser</a:t>
          </a:r>
          <a:endParaRPr lang="pl-PL" sz="1700" kern="1200" dirty="0"/>
        </a:p>
      </dsp:txBody>
      <dsp:txXfrm>
        <a:off x="346068" y="792088"/>
        <a:ext cx="6724698" cy="692134"/>
      </dsp:txXfrm>
    </dsp:sp>
    <dsp:sp modelId="{3F9606E0-CF47-4674-9452-326368040E7D}">
      <dsp:nvSpPr>
        <dsp:cNvPr id="0" name=""/>
        <dsp:cNvSpPr/>
      </dsp:nvSpPr>
      <dsp:spPr>
        <a:xfrm>
          <a:off x="1" y="1728196"/>
          <a:ext cx="6551530" cy="30114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Etter kundenes etterspørsel et rekrutteringbyrå ble etablert i Polen</a:t>
          </a:r>
          <a:endParaRPr lang="pl-PL" sz="1700" kern="1200" dirty="0"/>
        </a:p>
      </dsp:txBody>
      <dsp:txXfrm>
        <a:off x="150573" y="1728196"/>
        <a:ext cx="6250386" cy="3011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7ABBE-2874-4D78-9948-89E9D8B67F2D}">
      <dsp:nvSpPr>
        <dsp:cNvPr id="0" name=""/>
        <dsp:cNvSpPr/>
      </dsp:nvSpPr>
      <dsp:spPr>
        <a:xfrm>
          <a:off x="0" y="81809"/>
          <a:ext cx="6624735" cy="470653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0" kern="1200" dirty="0"/>
            <a:t>Er et konsulent- </a:t>
          </a:r>
          <a:r>
            <a:rPr lang="pl-PL" sz="1700" b="0" kern="1200" dirty="0" err="1"/>
            <a:t>og</a:t>
          </a:r>
          <a:r>
            <a:rPr lang="pl-PL" sz="1700" b="0" kern="1200" dirty="0"/>
            <a:t> </a:t>
          </a:r>
          <a:r>
            <a:rPr lang="pl-PL" sz="1700" b="0" kern="1200" dirty="0" err="1"/>
            <a:t>opplæring</a:t>
          </a:r>
          <a:r>
            <a:rPr lang="pl-PL" sz="1700" b="0" kern="1200" dirty="0"/>
            <a:t> </a:t>
          </a:r>
          <a:r>
            <a:rPr lang="pl-PL" sz="1700" b="0" kern="1200" dirty="0" err="1"/>
            <a:t>selskap</a:t>
          </a:r>
          <a:r>
            <a:rPr lang="pl-PL" sz="1700" b="0" kern="1200" dirty="0"/>
            <a:t> </a:t>
          </a:r>
          <a:r>
            <a:rPr lang="pl-PL" sz="1700" b="0" kern="1200" dirty="0" err="1"/>
            <a:t>etablert</a:t>
          </a:r>
          <a:r>
            <a:rPr lang="pl-PL" sz="1700" b="0" kern="1200" dirty="0"/>
            <a:t> i 2016 i </a:t>
          </a:r>
          <a:r>
            <a:rPr lang="pl-PL" sz="1700" b="0" kern="1200" dirty="0" err="1"/>
            <a:t>Norge</a:t>
          </a:r>
          <a:endParaRPr lang="pl-PL" sz="1700" b="0" kern="1200" dirty="0"/>
        </a:p>
      </dsp:txBody>
      <dsp:txXfrm>
        <a:off x="235327" y="81809"/>
        <a:ext cx="6154082" cy="470653"/>
      </dsp:txXfrm>
    </dsp:sp>
    <dsp:sp modelId="{F546CA0F-BE51-4F85-823A-DB1DB0ED905D}">
      <dsp:nvSpPr>
        <dsp:cNvPr id="0" name=""/>
        <dsp:cNvSpPr/>
      </dsp:nvSpPr>
      <dsp:spPr>
        <a:xfrm>
          <a:off x="0" y="779662"/>
          <a:ext cx="7992890" cy="470653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 err="1"/>
            <a:t>Botus</a:t>
          </a:r>
          <a:r>
            <a:rPr lang="pl-PL" sz="1700" kern="1200" dirty="0"/>
            <a:t> </a:t>
          </a:r>
          <a:r>
            <a:rPr lang="pl-PL" sz="1700" kern="1200" dirty="0" err="1"/>
            <a:t>Kompetanse</a:t>
          </a:r>
          <a:r>
            <a:rPr lang="pl-PL" sz="1700" kern="1200" dirty="0"/>
            <a:t> er i gang </a:t>
          </a:r>
          <a:r>
            <a:rPr lang="pl-PL" sz="1700" kern="1200" dirty="0" err="1"/>
            <a:t>med</a:t>
          </a:r>
          <a:r>
            <a:rPr lang="pl-PL" sz="1700" kern="1200" dirty="0"/>
            <a:t> å </a:t>
          </a:r>
          <a:r>
            <a:rPr lang="pl-PL" sz="1700" kern="1200" dirty="0" err="1"/>
            <a:t>få</a:t>
          </a:r>
          <a:r>
            <a:rPr lang="pl-PL" sz="1700" kern="1200" dirty="0"/>
            <a:t> </a:t>
          </a:r>
          <a:r>
            <a:rPr lang="pl-PL" sz="1700" kern="1200" dirty="0" err="1"/>
            <a:t>godkjenning</a:t>
          </a:r>
          <a:r>
            <a:rPr lang="pl-PL" sz="1700" kern="1200" dirty="0"/>
            <a:t> </a:t>
          </a:r>
          <a:r>
            <a:rPr lang="pl-PL" sz="1700" kern="1200" dirty="0" err="1"/>
            <a:t>av</a:t>
          </a:r>
          <a:r>
            <a:rPr lang="pl-PL" sz="1700" kern="1200" dirty="0"/>
            <a:t> kurs </a:t>
          </a:r>
          <a:r>
            <a:rPr lang="pl-PL" sz="1700" kern="1200" dirty="0" err="1"/>
            <a:t>og</a:t>
          </a:r>
          <a:r>
            <a:rPr lang="pl-PL" sz="1700" kern="1200" dirty="0"/>
            <a:t> </a:t>
          </a:r>
          <a:r>
            <a:rPr lang="pl-PL" sz="1700" kern="1200" dirty="0" err="1"/>
            <a:t>trenings</a:t>
          </a:r>
          <a:r>
            <a:rPr lang="pl-PL" sz="1700" kern="1200" dirty="0"/>
            <a:t> </a:t>
          </a:r>
          <a:r>
            <a:rPr lang="pl-PL" sz="1700" kern="1200" dirty="0" err="1"/>
            <a:t>lokaler</a:t>
          </a:r>
          <a:r>
            <a:rPr lang="pl-PL" sz="1700" kern="1200" dirty="0"/>
            <a:t> i </a:t>
          </a:r>
          <a:r>
            <a:rPr lang="pl-PL" sz="1700" kern="1200" dirty="0" err="1"/>
            <a:t>Norge</a:t>
          </a:r>
          <a:endParaRPr lang="pl-PL" sz="1700" kern="1200" dirty="0"/>
        </a:p>
      </dsp:txBody>
      <dsp:txXfrm>
        <a:off x="235327" y="779662"/>
        <a:ext cx="7522237" cy="470653"/>
      </dsp:txXfrm>
    </dsp:sp>
    <dsp:sp modelId="{1E4107BF-274F-4DB7-975A-33E6BA7BBC7E}">
      <dsp:nvSpPr>
        <dsp:cNvPr id="0" name=""/>
        <dsp:cNvSpPr/>
      </dsp:nvSpPr>
      <dsp:spPr>
        <a:xfrm>
          <a:off x="0" y="1440159"/>
          <a:ext cx="8280919" cy="797998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Kurs </a:t>
          </a:r>
          <a:r>
            <a:rPr lang="pl-PL" sz="1700" kern="1200" dirty="0" err="1"/>
            <a:t>og</a:t>
          </a:r>
          <a:r>
            <a:rPr lang="pl-PL" sz="1700" kern="1200" dirty="0"/>
            <a:t> </a:t>
          </a:r>
          <a:r>
            <a:rPr lang="pl-PL" sz="1700" kern="1200" dirty="0" err="1"/>
            <a:t>trenning</a:t>
          </a:r>
          <a:r>
            <a:rPr lang="pl-PL" sz="1700" kern="1200" dirty="0"/>
            <a:t> i bruk </a:t>
          </a:r>
          <a:r>
            <a:rPr lang="pl-PL" sz="1700" kern="1200" dirty="0" err="1"/>
            <a:t>av</a:t>
          </a:r>
          <a:r>
            <a:rPr lang="pl-PL" sz="1700" kern="1200" dirty="0"/>
            <a:t> </a:t>
          </a:r>
          <a:r>
            <a:rPr lang="pl-PL" sz="1700" kern="1200" dirty="0" err="1"/>
            <a:t>maskiner</a:t>
          </a:r>
          <a:r>
            <a:rPr lang="pl-PL" sz="1700" kern="1200" dirty="0"/>
            <a:t>, </a:t>
          </a:r>
          <a:r>
            <a:rPr lang="pl-PL" sz="1700" kern="1200" dirty="0" err="1"/>
            <a:t>utstyr</a:t>
          </a:r>
          <a:r>
            <a:rPr lang="pl-PL" sz="1700" kern="1200" dirty="0"/>
            <a:t> </a:t>
          </a:r>
          <a:r>
            <a:rPr lang="pl-PL" sz="1700" kern="1200" dirty="0" err="1"/>
            <a:t>og</a:t>
          </a:r>
          <a:r>
            <a:rPr lang="pl-PL" sz="1700" kern="1200" dirty="0"/>
            <a:t> </a:t>
          </a:r>
          <a:r>
            <a:rPr lang="pl-PL" sz="1700" kern="1200" dirty="0" err="1"/>
            <a:t>verktøy</a:t>
          </a:r>
          <a:r>
            <a:rPr lang="pl-PL" sz="1700" kern="1200" dirty="0"/>
            <a:t> for </a:t>
          </a:r>
          <a:r>
            <a:rPr lang="pl-PL" sz="1700" kern="1200" dirty="0" err="1"/>
            <a:t>bygg</a:t>
          </a:r>
          <a:r>
            <a:rPr lang="pl-PL" sz="1700" kern="1200" dirty="0"/>
            <a:t> </a:t>
          </a:r>
          <a:r>
            <a:rPr lang="pl-PL" sz="1700" kern="1200" dirty="0" err="1"/>
            <a:t>og</a:t>
          </a:r>
          <a:r>
            <a:rPr lang="pl-PL" sz="1700" kern="1200" dirty="0"/>
            <a:t> </a:t>
          </a:r>
          <a:r>
            <a:rPr lang="pl-PL" sz="1700" kern="1200" dirty="0" err="1"/>
            <a:t>anlegg</a:t>
          </a:r>
          <a:r>
            <a:rPr lang="pl-PL" sz="1700" kern="1200" dirty="0"/>
            <a:t> i en </a:t>
          </a:r>
          <a:r>
            <a:rPr lang="pl-PL" sz="1700" kern="1200" dirty="0" err="1"/>
            <a:t>av</a:t>
          </a:r>
          <a:r>
            <a:rPr lang="pl-PL" sz="1700" kern="1200" dirty="0"/>
            <a:t> </a:t>
          </a:r>
          <a:r>
            <a:rPr lang="pl-PL" sz="1700" kern="1200" dirty="0" err="1"/>
            <a:t>våre</a:t>
          </a:r>
          <a:r>
            <a:rPr lang="pl-PL" sz="1700" kern="1200" dirty="0"/>
            <a:t> </a:t>
          </a:r>
          <a:r>
            <a:rPr lang="pl-PL" sz="1700" kern="1200" dirty="0" err="1"/>
            <a:t>opplæringssentere</a:t>
          </a:r>
          <a:r>
            <a:rPr lang="pl-PL" sz="1700" kern="1200" dirty="0"/>
            <a:t>: BOTUS </a:t>
          </a:r>
          <a:r>
            <a:rPr lang="pl-PL" sz="1700" kern="1200" dirty="0" err="1"/>
            <a:t>Kompetanse</a:t>
          </a:r>
          <a:r>
            <a:rPr lang="pl-PL" sz="1700" kern="1200" dirty="0"/>
            <a:t> AS i Polen </a:t>
          </a:r>
          <a:r>
            <a:rPr lang="pl-PL" sz="1700" kern="1200" dirty="0" err="1"/>
            <a:t>og</a:t>
          </a:r>
          <a:r>
            <a:rPr lang="pl-PL" sz="1700" kern="1200" dirty="0"/>
            <a:t> </a:t>
          </a:r>
          <a:r>
            <a:rPr lang="pl-PL" sz="1700" kern="1200" dirty="0" err="1"/>
            <a:t>Norge</a:t>
          </a:r>
          <a:endParaRPr lang="pl-PL" sz="1700" kern="1200" dirty="0"/>
        </a:p>
      </dsp:txBody>
      <dsp:txXfrm>
        <a:off x="398999" y="1440159"/>
        <a:ext cx="7482921" cy="7979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D8FBC-2B54-42AA-9F76-8C866B20296A}">
      <dsp:nvSpPr>
        <dsp:cNvPr id="0" name=""/>
        <dsp:cNvSpPr/>
      </dsp:nvSpPr>
      <dsp:spPr>
        <a:xfrm>
          <a:off x="1" y="707888"/>
          <a:ext cx="7802943" cy="69756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Vi tilbyr tjenester innen opplæring og faglig utvikling av medarbeidere samt innføring av HMS prosedyrer og opplæring i sikker bruk av arbeidsutstyr</a:t>
          </a:r>
          <a:endParaRPr lang="pl-PL" sz="1700" kern="1200" dirty="0"/>
        </a:p>
      </dsp:txBody>
      <dsp:txXfrm>
        <a:off x="348783" y="707888"/>
        <a:ext cx="7105379" cy="697564"/>
      </dsp:txXfrm>
    </dsp:sp>
    <dsp:sp modelId="{F50980A4-187E-4CDB-B544-8450B456253A}">
      <dsp:nvSpPr>
        <dsp:cNvPr id="0" name=""/>
        <dsp:cNvSpPr/>
      </dsp:nvSpPr>
      <dsp:spPr>
        <a:xfrm>
          <a:off x="1" y="1548619"/>
          <a:ext cx="7363117" cy="710930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Sertifisert og dokumentert trening under gjeldende regelverk i bruk av maskiner, bruk av utstyr og verktøy for bygg og anlegg</a:t>
          </a:r>
          <a:endParaRPr lang="pl-PL" sz="1700" kern="1200" dirty="0"/>
        </a:p>
      </dsp:txBody>
      <dsp:txXfrm>
        <a:off x="355466" y="1548619"/>
        <a:ext cx="6652187" cy="710930"/>
      </dsp:txXfrm>
    </dsp:sp>
    <dsp:sp modelId="{E2D81AE7-2A38-4C37-BC8F-E63376389E19}">
      <dsp:nvSpPr>
        <dsp:cNvPr id="0" name=""/>
        <dsp:cNvSpPr/>
      </dsp:nvSpPr>
      <dsp:spPr>
        <a:xfrm>
          <a:off x="1" y="2402715"/>
          <a:ext cx="6813412" cy="70727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Vi hjelper både bedrifter med faglig opplæring av personnel og private personer som ønsker å utvikle sin kompetanse</a:t>
          </a:r>
          <a:endParaRPr lang="pl-PL" sz="1700" kern="1200" dirty="0"/>
        </a:p>
      </dsp:txBody>
      <dsp:txXfrm>
        <a:off x="353641" y="2402715"/>
        <a:ext cx="6106133" cy="707279"/>
      </dsp:txXfrm>
    </dsp:sp>
    <dsp:sp modelId="{79B9CC00-2D06-48EE-9EEF-36DDE69F814F}">
      <dsp:nvSpPr>
        <dsp:cNvPr id="0" name=""/>
        <dsp:cNvSpPr/>
      </dsp:nvSpPr>
      <dsp:spPr>
        <a:xfrm>
          <a:off x="1" y="3253161"/>
          <a:ext cx="6237349" cy="56326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Vi tilbyr også tjenester innen service og kontroll av arbeidsutstyr</a:t>
          </a:r>
          <a:endParaRPr lang="pl-PL" sz="1700" kern="1200" dirty="0"/>
        </a:p>
      </dsp:txBody>
      <dsp:txXfrm>
        <a:off x="281634" y="3253161"/>
        <a:ext cx="5674084" cy="5632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00C5B9-AE1E-45B5-B8F5-D277AEDD9C67}">
      <dsp:nvSpPr>
        <dsp:cNvPr id="0" name=""/>
        <dsp:cNvSpPr/>
      </dsp:nvSpPr>
      <dsp:spPr>
        <a:xfrm>
          <a:off x="360034" y="662"/>
          <a:ext cx="7128802" cy="772623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BOTUS </a:t>
          </a:r>
          <a:r>
            <a:rPr lang="pl-PL" sz="1700" kern="1200" dirty="0" err="1"/>
            <a:t>Norway</a:t>
          </a:r>
          <a:r>
            <a:rPr lang="pl-PL" sz="1700" kern="1200" dirty="0"/>
            <a:t> AS er et </a:t>
          </a:r>
          <a:r>
            <a:rPr lang="pl-PL" sz="1700" kern="1200" dirty="0" err="1"/>
            <a:t>selskap</a:t>
          </a:r>
          <a:r>
            <a:rPr lang="pl-PL" sz="1700" kern="1200" dirty="0"/>
            <a:t> </a:t>
          </a:r>
          <a:r>
            <a:rPr lang="pl-PL" sz="1700" kern="1200" dirty="0" err="1"/>
            <a:t>etablert</a:t>
          </a:r>
          <a:r>
            <a:rPr lang="pl-PL" sz="1700" kern="1200" dirty="0"/>
            <a:t> i 2016 som </a:t>
          </a:r>
          <a:r>
            <a:rPr lang="pl-PL" sz="1700" kern="1200" dirty="0" err="1"/>
            <a:t>tilbyr</a:t>
          </a:r>
          <a:r>
            <a:rPr lang="pl-PL" sz="1700" kern="1200" dirty="0"/>
            <a:t> </a:t>
          </a:r>
          <a:r>
            <a:rPr lang="pl-PL" sz="1700" kern="1200" dirty="0" err="1"/>
            <a:t>bemanning</a:t>
          </a:r>
          <a:r>
            <a:rPr lang="pl-PL" sz="1700" kern="1200" dirty="0"/>
            <a:t>     </a:t>
          </a:r>
          <a:r>
            <a:rPr lang="pl-PL" sz="1700" kern="1200" dirty="0" err="1"/>
            <a:t>av</a:t>
          </a:r>
          <a:r>
            <a:rPr lang="pl-PL" sz="1700" kern="1200" dirty="0"/>
            <a:t> </a:t>
          </a:r>
          <a:r>
            <a:rPr lang="pl-PL" sz="1700" kern="1200" dirty="0" err="1"/>
            <a:t>kvalifiserte</a:t>
          </a:r>
          <a:r>
            <a:rPr lang="pl-PL" sz="1700" kern="1200" dirty="0"/>
            <a:t> </a:t>
          </a:r>
          <a:r>
            <a:rPr lang="pl-PL" sz="1700" kern="1200" dirty="0" err="1"/>
            <a:t>og</a:t>
          </a:r>
          <a:r>
            <a:rPr lang="pl-PL" sz="1700" kern="1200" dirty="0"/>
            <a:t> </a:t>
          </a:r>
          <a:r>
            <a:rPr lang="pl-PL" sz="1700" kern="1200" dirty="0" err="1"/>
            <a:t>erfarne</a:t>
          </a:r>
          <a:r>
            <a:rPr lang="pl-PL" sz="1700" kern="1200" dirty="0"/>
            <a:t> </a:t>
          </a:r>
          <a:r>
            <a:rPr lang="pl-PL" sz="1700" kern="1200" dirty="0" err="1"/>
            <a:t>medarbeidere</a:t>
          </a:r>
          <a:r>
            <a:rPr lang="pl-PL" sz="1700" kern="1200" dirty="0"/>
            <a:t> </a:t>
          </a:r>
          <a:r>
            <a:rPr lang="pl-PL" sz="1700" kern="1200" dirty="0" err="1"/>
            <a:t>med</a:t>
          </a:r>
          <a:r>
            <a:rPr lang="pl-PL" sz="1700" kern="1200" dirty="0"/>
            <a:t> </a:t>
          </a:r>
          <a:r>
            <a:rPr lang="pl-PL" sz="1700" kern="1200" dirty="0" err="1"/>
            <a:t>norsk</a:t>
          </a:r>
          <a:r>
            <a:rPr lang="pl-PL" sz="1700" kern="1200" dirty="0"/>
            <a:t> </a:t>
          </a:r>
          <a:r>
            <a:rPr lang="pl-PL" sz="1700" kern="1200" dirty="0" err="1"/>
            <a:t>kompetansebevis</a:t>
          </a:r>
          <a:r>
            <a:rPr lang="pl-PL" sz="1700" kern="1200" dirty="0"/>
            <a:t> for </a:t>
          </a:r>
          <a:r>
            <a:rPr lang="pl-PL" sz="1700" kern="1200" dirty="0" err="1"/>
            <a:t>bygg</a:t>
          </a:r>
          <a:r>
            <a:rPr lang="pl-PL" sz="1700" kern="1200" dirty="0"/>
            <a:t>- </a:t>
          </a:r>
          <a:r>
            <a:rPr lang="pl-PL" sz="1700" kern="1200" dirty="0" err="1"/>
            <a:t>og</a:t>
          </a:r>
          <a:r>
            <a:rPr lang="pl-PL" sz="1700" kern="1200" dirty="0"/>
            <a:t> </a:t>
          </a:r>
          <a:r>
            <a:rPr lang="pl-PL" sz="1700" kern="1200" dirty="0" err="1"/>
            <a:t>anleggsbransjen</a:t>
          </a:r>
          <a:endParaRPr lang="pl-PL" sz="1700" kern="1200" dirty="0"/>
        </a:p>
      </dsp:txBody>
      <dsp:txXfrm>
        <a:off x="746346" y="662"/>
        <a:ext cx="6356179" cy="772623"/>
      </dsp:txXfrm>
    </dsp:sp>
    <dsp:sp modelId="{3A199CF2-C274-4D05-B6DF-01B3BB3E43EF}">
      <dsp:nvSpPr>
        <dsp:cNvPr id="0" name=""/>
        <dsp:cNvSpPr/>
      </dsp:nvSpPr>
      <dsp:spPr>
        <a:xfrm>
          <a:off x="360034" y="881453"/>
          <a:ext cx="6840768" cy="772623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Vi har </a:t>
          </a:r>
          <a:r>
            <a:rPr lang="pl-PL" sz="1700" kern="1200" dirty="0" err="1"/>
            <a:t>kompetente</a:t>
          </a:r>
          <a:r>
            <a:rPr lang="pl-PL" sz="1700" kern="1200" dirty="0"/>
            <a:t> </a:t>
          </a:r>
          <a:r>
            <a:rPr lang="pl-PL" sz="1700" kern="1200" dirty="0" err="1"/>
            <a:t>operatører</a:t>
          </a:r>
          <a:r>
            <a:rPr lang="pl-PL" sz="1700" kern="1200" dirty="0"/>
            <a:t>, </a:t>
          </a:r>
          <a:r>
            <a:rPr lang="pl-PL" sz="1700" kern="1200" dirty="0" err="1"/>
            <a:t>montører</a:t>
          </a:r>
          <a:r>
            <a:rPr lang="pl-PL" sz="1700" kern="1200" dirty="0"/>
            <a:t> </a:t>
          </a:r>
          <a:r>
            <a:rPr lang="pl-PL" sz="1700" kern="1200" dirty="0" err="1"/>
            <a:t>og</a:t>
          </a:r>
          <a:r>
            <a:rPr lang="pl-PL" sz="1700" kern="1200" dirty="0"/>
            <a:t> </a:t>
          </a:r>
          <a:r>
            <a:rPr lang="pl-PL" sz="1700" kern="1200" dirty="0" err="1"/>
            <a:t>bygningsarbeidere</a:t>
          </a:r>
          <a:r>
            <a:rPr lang="pl-PL" sz="1700" kern="1200" dirty="0"/>
            <a:t> </a:t>
          </a:r>
          <a:r>
            <a:rPr lang="pl-PL" sz="1700" kern="1200" dirty="0" err="1"/>
            <a:t>til</a:t>
          </a:r>
          <a:r>
            <a:rPr lang="pl-PL" sz="1700" kern="1200" dirty="0"/>
            <a:t> </a:t>
          </a:r>
          <a:r>
            <a:rPr lang="pl-PL" sz="1700" kern="1200" dirty="0" err="1"/>
            <a:t>ditt</a:t>
          </a:r>
          <a:r>
            <a:rPr lang="pl-PL" sz="1700" kern="1200" dirty="0"/>
            <a:t> </a:t>
          </a:r>
          <a:r>
            <a:rPr lang="pl-PL" sz="1700" kern="1200" dirty="0" err="1"/>
            <a:t>prosjekt</a:t>
          </a:r>
          <a:r>
            <a:rPr lang="pl-PL" sz="1700" kern="1200" dirty="0"/>
            <a:t> for </a:t>
          </a:r>
          <a:r>
            <a:rPr lang="pl-PL" sz="1700" kern="1200" dirty="0" err="1"/>
            <a:t>både</a:t>
          </a:r>
          <a:r>
            <a:rPr lang="pl-PL" sz="1700" kern="1200" dirty="0"/>
            <a:t> </a:t>
          </a:r>
          <a:r>
            <a:rPr lang="pl-PL" sz="1700" kern="1200" dirty="0" err="1"/>
            <a:t>langvarig</a:t>
          </a:r>
          <a:r>
            <a:rPr lang="pl-PL" sz="1700" kern="1200" dirty="0"/>
            <a:t> </a:t>
          </a:r>
          <a:r>
            <a:rPr lang="pl-PL" sz="1700" kern="1200" dirty="0" err="1"/>
            <a:t>og</a:t>
          </a:r>
          <a:r>
            <a:rPr lang="pl-PL" sz="1700" kern="1200" dirty="0"/>
            <a:t> </a:t>
          </a:r>
          <a:r>
            <a:rPr lang="pl-PL" sz="1700" kern="1200" dirty="0" err="1"/>
            <a:t>kortvarig</a:t>
          </a:r>
          <a:r>
            <a:rPr lang="pl-PL" sz="1700" kern="1200" dirty="0"/>
            <a:t> </a:t>
          </a:r>
          <a:r>
            <a:rPr lang="pl-PL" sz="1700" kern="1200" dirty="0" err="1"/>
            <a:t>oppdrag</a:t>
          </a:r>
          <a:endParaRPr lang="pl-PL" sz="1700" kern="1200" dirty="0"/>
        </a:p>
      </dsp:txBody>
      <dsp:txXfrm>
        <a:off x="746346" y="881453"/>
        <a:ext cx="6068145" cy="772623"/>
      </dsp:txXfrm>
    </dsp:sp>
    <dsp:sp modelId="{96FE6880-F743-4B32-8BA1-B52AA7D8A9E0}">
      <dsp:nvSpPr>
        <dsp:cNvPr id="0" name=""/>
        <dsp:cNvSpPr/>
      </dsp:nvSpPr>
      <dsp:spPr>
        <a:xfrm>
          <a:off x="360034" y="1762243"/>
          <a:ext cx="6624742" cy="772623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Vi </a:t>
          </a:r>
          <a:r>
            <a:rPr lang="pl-PL" sz="1700" kern="1200" dirty="0" err="1"/>
            <a:t>hjelper</a:t>
          </a:r>
          <a:r>
            <a:rPr lang="pl-PL" sz="1700" kern="1200" dirty="0"/>
            <a:t> </a:t>
          </a:r>
          <a:r>
            <a:rPr lang="pl-PL" sz="1700" kern="1200" dirty="0" err="1"/>
            <a:t>deg</a:t>
          </a:r>
          <a:r>
            <a:rPr lang="pl-PL" sz="1700" kern="1200" dirty="0"/>
            <a:t> å </a:t>
          </a:r>
          <a:r>
            <a:rPr lang="pl-PL" sz="1700" kern="1200" dirty="0" err="1"/>
            <a:t>finne</a:t>
          </a:r>
          <a:r>
            <a:rPr lang="pl-PL" sz="1700" kern="1200" dirty="0"/>
            <a:t> </a:t>
          </a:r>
          <a:r>
            <a:rPr lang="pl-PL" sz="1700" kern="1200" dirty="0" err="1"/>
            <a:t>kvalifiserte</a:t>
          </a:r>
          <a:r>
            <a:rPr lang="pl-PL" sz="1700" kern="1200" dirty="0"/>
            <a:t> </a:t>
          </a:r>
          <a:r>
            <a:rPr lang="pl-PL" sz="1700" kern="1200" dirty="0" err="1"/>
            <a:t>medarbeidere</a:t>
          </a:r>
          <a:r>
            <a:rPr lang="pl-PL" sz="1700" kern="1200" dirty="0"/>
            <a:t> for </a:t>
          </a:r>
          <a:r>
            <a:rPr lang="pl-PL" sz="1700" kern="1200" dirty="0" err="1"/>
            <a:t>sikker</a:t>
          </a:r>
          <a:r>
            <a:rPr lang="pl-PL" sz="1700" kern="1200" dirty="0"/>
            <a:t> </a:t>
          </a:r>
          <a:r>
            <a:rPr lang="pl-PL" sz="1700" kern="1200" dirty="0" err="1"/>
            <a:t>drift</a:t>
          </a:r>
          <a:r>
            <a:rPr lang="pl-PL" sz="1700" kern="1200" dirty="0"/>
            <a:t> </a:t>
          </a:r>
          <a:r>
            <a:rPr lang="pl-PL" sz="1700" kern="1200" dirty="0" err="1"/>
            <a:t>og</a:t>
          </a:r>
          <a:r>
            <a:rPr lang="pl-PL" sz="1700" kern="1200" dirty="0"/>
            <a:t> </a:t>
          </a:r>
          <a:r>
            <a:rPr lang="pl-PL" sz="1700" kern="1200" dirty="0" err="1"/>
            <a:t>effektiv</a:t>
          </a:r>
          <a:r>
            <a:rPr lang="pl-PL" sz="1700" kern="1200" dirty="0"/>
            <a:t> </a:t>
          </a:r>
          <a:r>
            <a:rPr lang="pl-PL" sz="1700" kern="1200" dirty="0" err="1"/>
            <a:t>prosjekt</a:t>
          </a:r>
          <a:r>
            <a:rPr lang="pl-PL" sz="1700" kern="1200" dirty="0"/>
            <a:t> </a:t>
          </a:r>
          <a:r>
            <a:rPr lang="pl-PL" sz="1700" kern="1200" dirty="0" err="1"/>
            <a:t>gjennomføring</a:t>
          </a:r>
          <a:endParaRPr lang="pl-PL" sz="1700" kern="1200" dirty="0"/>
        </a:p>
      </dsp:txBody>
      <dsp:txXfrm>
        <a:off x="746346" y="1762243"/>
        <a:ext cx="5852119" cy="772623"/>
      </dsp:txXfrm>
    </dsp:sp>
    <dsp:sp modelId="{5ED8E406-CDDA-4538-B12C-721431B32521}">
      <dsp:nvSpPr>
        <dsp:cNvPr id="0" name=""/>
        <dsp:cNvSpPr/>
      </dsp:nvSpPr>
      <dsp:spPr>
        <a:xfrm>
          <a:off x="360034" y="2643034"/>
          <a:ext cx="6538556" cy="772623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I </a:t>
          </a:r>
          <a:r>
            <a:rPr lang="pl-PL" sz="1700" kern="1200" dirty="0" err="1"/>
            <a:t>vår</a:t>
          </a:r>
          <a:r>
            <a:rPr lang="pl-PL" sz="1700" kern="1200" dirty="0"/>
            <a:t> </a:t>
          </a:r>
          <a:r>
            <a:rPr lang="pl-PL" sz="1700" kern="1200" dirty="0" err="1"/>
            <a:t>databasen</a:t>
          </a:r>
          <a:r>
            <a:rPr lang="pl-PL" sz="1700" kern="1200" dirty="0"/>
            <a:t> har vi 140 </a:t>
          </a:r>
          <a:r>
            <a:rPr lang="pl-PL" sz="1700" kern="1200" dirty="0" err="1"/>
            <a:t>kandidater</a:t>
          </a:r>
          <a:r>
            <a:rPr lang="pl-PL" sz="1700" kern="1200" dirty="0"/>
            <a:t> </a:t>
          </a:r>
          <a:r>
            <a:rPr lang="pl-PL" sz="1700" kern="1200" dirty="0" err="1"/>
            <a:t>tilgjengelig</a:t>
          </a:r>
          <a:r>
            <a:rPr lang="pl-PL" sz="1700" kern="1200" dirty="0"/>
            <a:t> for </a:t>
          </a:r>
          <a:r>
            <a:rPr lang="pl-PL" sz="1700" kern="1200" dirty="0" err="1"/>
            <a:t>din</a:t>
          </a:r>
          <a:r>
            <a:rPr lang="pl-PL" sz="1700" kern="1200" dirty="0"/>
            <a:t> </a:t>
          </a:r>
          <a:r>
            <a:rPr lang="pl-PL" sz="1700" kern="1200" dirty="0" err="1"/>
            <a:t>oppdrag</a:t>
          </a:r>
          <a:endParaRPr lang="pl-PL" sz="1700" kern="1200" dirty="0"/>
        </a:p>
      </dsp:txBody>
      <dsp:txXfrm>
        <a:off x="746346" y="2643034"/>
        <a:ext cx="5765933" cy="77262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D7ACA-2E0F-4DCF-9C91-7A6A150762B3}">
      <dsp:nvSpPr>
        <dsp:cNvPr id="0" name=""/>
        <dsp:cNvSpPr/>
      </dsp:nvSpPr>
      <dsp:spPr>
        <a:xfrm>
          <a:off x="0" y="729070"/>
          <a:ext cx="4702787" cy="925443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 err="1"/>
            <a:t>Være</a:t>
          </a:r>
          <a:r>
            <a:rPr lang="pl-PL" sz="1700" kern="1200" dirty="0"/>
            <a:t> </a:t>
          </a:r>
          <a:r>
            <a:rPr lang="pl-PL" sz="1700" kern="1200" dirty="0" err="1"/>
            <a:t>pålitelig</a:t>
          </a:r>
          <a:r>
            <a:rPr lang="pl-PL" sz="1700" kern="1200" dirty="0"/>
            <a:t> </a:t>
          </a:r>
          <a:r>
            <a:rPr lang="pl-PL" sz="1700" kern="1200" dirty="0" err="1"/>
            <a:t>og</a:t>
          </a:r>
          <a:r>
            <a:rPr lang="pl-PL" sz="1700" kern="1200" dirty="0"/>
            <a:t> </a:t>
          </a:r>
          <a:r>
            <a:rPr lang="pl-PL" sz="1700" kern="1200" dirty="0" err="1"/>
            <a:t>effktiv</a:t>
          </a:r>
          <a:r>
            <a:rPr lang="pl-PL" sz="1700" kern="1200" dirty="0"/>
            <a:t> </a:t>
          </a:r>
          <a:r>
            <a:rPr lang="pl-PL" sz="1700" kern="1200" dirty="0" err="1"/>
            <a:t>saemarbeids</a:t>
          </a:r>
          <a:r>
            <a:rPr lang="pl-PL" sz="1700" kern="1200" dirty="0"/>
            <a:t> partner som </a:t>
          </a:r>
          <a:r>
            <a:rPr lang="pl-PL" sz="1700" kern="1200" dirty="0" err="1"/>
            <a:t>bidrar</a:t>
          </a:r>
          <a:r>
            <a:rPr lang="pl-PL" sz="1700" kern="1200" dirty="0"/>
            <a:t> </a:t>
          </a:r>
          <a:r>
            <a:rPr lang="pl-PL" sz="1700" kern="1200" dirty="0" err="1"/>
            <a:t>til</a:t>
          </a:r>
          <a:r>
            <a:rPr lang="pl-PL" sz="1700" kern="1200" dirty="0"/>
            <a:t> å </a:t>
          </a:r>
          <a:r>
            <a:rPr lang="pl-PL" sz="1700" kern="1200" dirty="0" err="1"/>
            <a:t>skape</a:t>
          </a:r>
          <a:r>
            <a:rPr lang="pl-PL" sz="1700" kern="1200" dirty="0"/>
            <a:t> </a:t>
          </a:r>
          <a:r>
            <a:rPr lang="pl-PL" sz="1700" kern="1200" dirty="0" err="1"/>
            <a:t>verdier</a:t>
          </a:r>
          <a:r>
            <a:rPr lang="pl-PL" sz="1700" kern="1200" dirty="0"/>
            <a:t> for </a:t>
          </a:r>
          <a:r>
            <a:rPr lang="pl-PL" sz="1700" kern="1200" dirty="0" err="1"/>
            <a:t>våre</a:t>
          </a:r>
          <a:r>
            <a:rPr lang="pl-PL" sz="1700" kern="1200" dirty="0"/>
            <a:t> </a:t>
          </a:r>
          <a:r>
            <a:rPr lang="pl-PL" sz="1700" kern="1200" dirty="0" err="1"/>
            <a:t>kunder</a:t>
          </a:r>
          <a:r>
            <a:rPr lang="pl-PL" sz="1700" kern="1200" dirty="0"/>
            <a:t> </a:t>
          </a:r>
          <a:r>
            <a:rPr lang="pl-PL" sz="1700" kern="1200" dirty="0" err="1"/>
            <a:t>og</a:t>
          </a:r>
          <a:r>
            <a:rPr lang="pl-PL" sz="1700" kern="1200" dirty="0"/>
            <a:t> </a:t>
          </a:r>
          <a:r>
            <a:rPr lang="pl-PL" sz="1700" kern="1200" dirty="0" err="1"/>
            <a:t>samfunnet</a:t>
          </a:r>
          <a:endParaRPr lang="pl-PL" sz="1700" kern="1200" dirty="0"/>
        </a:p>
      </dsp:txBody>
      <dsp:txXfrm>
        <a:off x="462722" y="729070"/>
        <a:ext cx="3777344" cy="925443"/>
      </dsp:txXfrm>
    </dsp:sp>
    <dsp:sp modelId="{5D21551D-235E-4CDE-B992-B809AEB6932B}">
      <dsp:nvSpPr>
        <dsp:cNvPr id="0" name=""/>
        <dsp:cNvSpPr/>
      </dsp:nvSpPr>
      <dsp:spPr>
        <a:xfrm>
          <a:off x="0" y="1770387"/>
          <a:ext cx="4702787" cy="59025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 err="1"/>
            <a:t>Møte</a:t>
          </a:r>
          <a:r>
            <a:rPr lang="pl-PL" sz="1700" kern="1200" dirty="0"/>
            <a:t> </a:t>
          </a:r>
          <a:r>
            <a:rPr lang="pl-PL" sz="1700" kern="1200" dirty="0" err="1"/>
            <a:t>vår</a:t>
          </a:r>
          <a:r>
            <a:rPr lang="pl-PL" sz="1700" kern="1200" dirty="0"/>
            <a:t> </a:t>
          </a:r>
          <a:r>
            <a:rPr lang="pl-PL" sz="1700" kern="1200" dirty="0" err="1"/>
            <a:t>kunders</a:t>
          </a:r>
          <a:r>
            <a:rPr lang="pl-PL" sz="1700" kern="1200" dirty="0"/>
            <a:t> </a:t>
          </a:r>
          <a:r>
            <a:rPr lang="pl-PL" sz="1700" kern="1200" dirty="0" err="1"/>
            <a:t>behov</a:t>
          </a:r>
          <a:r>
            <a:rPr lang="pl-PL" sz="1700" kern="1200" dirty="0"/>
            <a:t> </a:t>
          </a:r>
          <a:r>
            <a:rPr lang="pl-PL" sz="1700" kern="1200" dirty="0" err="1"/>
            <a:t>og</a:t>
          </a:r>
          <a:r>
            <a:rPr lang="pl-PL" sz="1700" kern="1200" dirty="0"/>
            <a:t> </a:t>
          </a:r>
          <a:r>
            <a:rPr lang="pl-PL" sz="1700" kern="1200" dirty="0" err="1"/>
            <a:t>forveentninger</a:t>
          </a:r>
          <a:endParaRPr lang="pl-PL" sz="1700" kern="1200" dirty="0"/>
        </a:p>
      </dsp:txBody>
      <dsp:txXfrm>
        <a:off x="295130" y="1770387"/>
        <a:ext cx="4112528" cy="590259"/>
      </dsp:txXfrm>
    </dsp:sp>
    <dsp:sp modelId="{BD4E51F9-D692-4B40-8DE8-34D40C5AE0DF}">
      <dsp:nvSpPr>
        <dsp:cNvPr id="0" name=""/>
        <dsp:cNvSpPr/>
      </dsp:nvSpPr>
      <dsp:spPr>
        <a:xfrm>
          <a:off x="0" y="2448271"/>
          <a:ext cx="4702787" cy="58690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 err="1"/>
            <a:t>Skape</a:t>
          </a:r>
          <a:r>
            <a:rPr lang="pl-PL" sz="1700" kern="1200" dirty="0"/>
            <a:t> </a:t>
          </a:r>
          <a:r>
            <a:rPr lang="pl-PL" sz="1700" kern="1200" dirty="0" err="1"/>
            <a:t>langvarige</a:t>
          </a:r>
          <a:r>
            <a:rPr lang="pl-PL" sz="1700" kern="1200" dirty="0"/>
            <a:t> </a:t>
          </a:r>
          <a:r>
            <a:rPr lang="pl-PL" sz="1700" kern="1200" dirty="0" err="1"/>
            <a:t>forretnings</a:t>
          </a:r>
          <a:r>
            <a:rPr lang="pl-PL" sz="1700" kern="1200" dirty="0"/>
            <a:t> </a:t>
          </a:r>
          <a:r>
            <a:rPr lang="pl-PL" sz="1700" kern="1200" dirty="0" err="1"/>
            <a:t>relasjoner</a:t>
          </a:r>
          <a:r>
            <a:rPr lang="pl-PL" sz="1700" kern="1200" dirty="0"/>
            <a:t> </a:t>
          </a:r>
          <a:r>
            <a:rPr lang="pl-PL" sz="1700" kern="1200" dirty="0" err="1"/>
            <a:t>med</a:t>
          </a:r>
          <a:r>
            <a:rPr lang="pl-PL" sz="1700" kern="1200" dirty="0"/>
            <a:t> </a:t>
          </a:r>
          <a:r>
            <a:rPr lang="pl-PL" sz="1700" kern="1200" dirty="0" err="1"/>
            <a:t>våre</a:t>
          </a:r>
          <a:r>
            <a:rPr lang="pl-PL" sz="1700" kern="1200" dirty="0"/>
            <a:t> </a:t>
          </a:r>
          <a:r>
            <a:rPr lang="pl-PL" sz="1700" kern="1200" dirty="0" err="1"/>
            <a:t>kunder</a:t>
          </a:r>
          <a:endParaRPr lang="pl-PL" sz="1700" kern="1200" dirty="0"/>
        </a:p>
      </dsp:txBody>
      <dsp:txXfrm>
        <a:off x="293452" y="2448271"/>
        <a:ext cx="4115883" cy="58690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4F89F-A2E2-4998-8886-3B02DAF4CA3A}">
      <dsp:nvSpPr>
        <dsp:cNvPr id="0" name=""/>
        <dsp:cNvSpPr/>
      </dsp:nvSpPr>
      <dsp:spPr>
        <a:xfrm>
          <a:off x="754286" y="-18957"/>
          <a:ext cx="3676003" cy="3676003"/>
        </a:xfrm>
        <a:prstGeom prst="circularArrow">
          <a:avLst>
            <a:gd name="adj1" fmla="val 5544"/>
            <a:gd name="adj2" fmla="val 330680"/>
            <a:gd name="adj3" fmla="val 13847003"/>
            <a:gd name="adj4" fmla="val 17342857"/>
            <a:gd name="adj5" fmla="val 575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4800000"/>
          </a:lightRig>
        </a:scene3d>
        <a:sp3d prstMaterial="dkEdg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4B95E4-8A48-4389-91DB-E92E7BE8320E}">
      <dsp:nvSpPr>
        <dsp:cNvPr id="0" name=""/>
        <dsp:cNvSpPr/>
      </dsp:nvSpPr>
      <dsp:spPr>
        <a:xfrm>
          <a:off x="1758148" y="1233"/>
          <a:ext cx="1668279" cy="83413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4800000"/>
          </a:lightRig>
        </a:scene3d>
        <a:sp3d prstMaterial="dkEdg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>
              <a:effectLst>
                <a:outerShdw blurRad="50800" dist="38100" dir="5400000" algn="ctr" rotWithShape="0">
                  <a:srgbClr val="000000">
                    <a:alpha val="43137"/>
                  </a:srgbClr>
                </a:outerShdw>
              </a:effectLst>
            </a:rPr>
            <a:t>kompetanse</a:t>
          </a:r>
        </a:p>
      </dsp:txBody>
      <dsp:txXfrm>
        <a:off x="1798867" y="41952"/>
        <a:ext cx="1586841" cy="752701"/>
      </dsp:txXfrm>
    </dsp:sp>
    <dsp:sp modelId="{52EC21F7-CF5F-4176-B2D5-B42FECD443B8}">
      <dsp:nvSpPr>
        <dsp:cNvPr id="0" name=""/>
        <dsp:cNvSpPr/>
      </dsp:nvSpPr>
      <dsp:spPr>
        <a:xfrm>
          <a:off x="3249017" y="1084413"/>
          <a:ext cx="1668279" cy="83413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4800000"/>
          </a:lightRig>
        </a:scene3d>
        <a:sp3d prstMaterial="dkEdg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 err="1">
              <a:effectLst>
                <a:outerShdw blurRad="50800" dist="38100" dir="5400000" algn="ctr" rotWithShape="0">
                  <a:srgbClr val="000000">
                    <a:alpha val="43137"/>
                  </a:srgbClr>
                </a:outerShdw>
              </a:effectLst>
            </a:rPr>
            <a:t>integritet</a:t>
          </a:r>
          <a:endParaRPr lang="pl-PL" sz="2200" kern="1200" dirty="0">
            <a:effectLst>
              <a:outerShdw blurRad="50800" dist="38100" dir="5400000" algn="ctr" rotWithShape="0">
                <a:srgbClr val="000000">
                  <a:alpha val="43137"/>
                </a:srgbClr>
              </a:outerShdw>
            </a:effectLst>
          </a:endParaRPr>
        </a:p>
      </dsp:txBody>
      <dsp:txXfrm>
        <a:off x="3289736" y="1125132"/>
        <a:ext cx="1586841" cy="752701"/>
      </dsp:txXfrm>
    </dsp:sp>
    <dsp:sp modelId="{1FF862F2-D6FC-44DD-976A-B8423F25E7CD}">
      <dsp:nvSpPr>
        <dsp:cNvPr id="0" name=""/>
        <dsp:cNvSpPr/>
      </dsp:nvSpPr>
      <dsp:spPr>
        <a:xfrm>
          <a:off x="2679555" y="2837034"/>
          <a:ext cx="1668279" cy="83413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4800000"/>
          </a:lightRig>
        </a:scene3d>
        <a:sp3d prstMaterial="dkEdg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>
              <a:effectLst>
                <a:outerShdw blurRad="50800" dist="38100" dir="5400000" algn="ctr" rotWithShape="0">
                  <a:srgbClr val="000000">
                    <a:alpha val="43137"/>
                  </a:srgbClr>
                </a:outerShdw>
              </a:effectLst>
            </a:rPr>
            <a:t>kvalitet</a:t>
          </a:r>
        </a:p>
      </dsp:txBody>
      <dsp:txXfrm>
        <a:off x="2720274" y="2877753"/>
        <a:ext cx="1586841" cy="752701"/>
      </dsp:txXfrm>
    </dsp:sp>
    <dsp:sp modelId="{2F3C5885-B7BD-43D5-BD47-D845E70FD061}">
      <dsp:nvSpPr>
        <dsp:cNvPr id="0" name=""/>
        <dsp:cNvSpPr/>
      </dsp:nvSpPr>
      <dsp:spPr>
        <a:xfrm>
          <a:off x="836740" y="2837034"/>
          <a:ext cx="1668279" cy="83413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4800000"/>
          </a:lightRig>
        </a:scene3d>
        <a:sp3d prstMaterial="dkEdg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>
              <a:effectLst>
                <a:outerShdw blurRad="50800" dist="38100" dir="5400000" algn="ctr" rotWithShape="0">
                  <a:srgbClr val="000000">
                    <a:alpha val="43137"/>
                  </a:srgbClr>
                </a:outerShdw>
              </a:effectLst>
            </a:rPr>
            <a:t>respect</a:t>
          </a:r>
        </a:p>
      </dsp:txBody>
      <dsp:txXfrm>
        <a:off x="877459" y="2877753"/>
        <a:ext cx="1586841" cy="752701"/>
      </dsp:txXfrm>
    </dsp:sp>
    <dsp:sp modelId="{12506C30-F7CA-4AE6-AFD8-C6DEC7F98CCB}">
      <dsp:nvSpPr>
        <dsp:cNvPr id="0" name=""/>
        <dsp:cNvSpPr/>
      </dsp:nvSpPr>
      <dsp:spPr>
        <a:xfrm>
          <a:off x="267279" y="1084413"/>
          <a:ext cx="1668279" cy="83413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4800000"/>
          </a:lightRig>
        </a:scene3d>
        <a:sp3d prstMaterial="dkEdg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>
              <a:effectLst>
                <a:outerShdw blurRad="50800" dist="38100" dir="5400000" algn="ctr" rotWithShape="0">
                  <a:srgbClr val="000000">
                    <a:alpha val="43137"/>
                  </a:srgbClr>
                </a:outerShdw>
              </a:effectLst>
            </a:rPr>
            <a:t>samarbeid</a:t>
          </a:r>
        </a:p>
      </dsp:txBody>
      <dsp:txXfrm>
        <a:off x="307998" y="1125132"/>
        <a:ext cx="1586841" cy="752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A89-36AF-47EE-9E17-51E17625E8FD}" type="datetimeFigureOut">
              <a:rPr lang="pl-PL" smtClean="0"/>
              <a:t>2016-11-16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F367-0FD3-41FA-BAAD-15C418DD89E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A89-36AF-47EE-9E17-51E17625E8FD}" type="datetimeFigureOut">
              <a:rPr lang="pl-PL" smtClean="0"/>
              <a:t>2016-11-16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F367-0FD3-41FA-BAAD-15C418DD89E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A89-36AF-47EE-9E17-51E17625E8FD}" type="datetimeFigureOut">
              <a:rPr lang="pl-PL" smtClean="0"/>
              <a:t>2016-11-16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F367-0FD3-41FA-BAAD-15C418DD89E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A89-36AF-47EE-9E17-51E17625E8FD}" type="datetimeFigureOut">
              <a:rPr lang="pl-PL" smtClean="0"/>
              <a:t>2016-11-16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F367-0FD3-41FA-BAAD-15C418DD89E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A89-36AF-47EE-9E17-51E17625E8FD}" type="datetimeFigureOut">
              <a:rPr lang="pl-PL" smtClean="0"/>
              <a:t>2016-11-16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F367-0FD3-41FA-BAAD-15C418DD89E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A89-36AF-47EE-9E17-51E17625E8FD}" type="datetimeFigureOut">
              <a:rPr lang="pl-PL" smtClean="0"/>
              <a:t>2016-11-16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F367-0FD3-41FA-BAAD-15C418DD89E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A89-36AF-47EE-9E17-51E17625E8FD}" type="datetimeFigureOut">
              <a:rPr lang="pl-PL" smtClean="0"/>
              <a:t>2016-11-16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F367-0FD3-41FA-BAAD-15C418DD89E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A89-36AF-47EE-9E17-51E17625E8FD}" type="datetimeFigureOut">
              <a:rPr lang="pl-PL" smtClean="0"/>
              <a:t>2016-11-16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F367-0FD3-41FA-BAAD-15C418DD89E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A89-36AF-47EE-9E17-51E17625E8FD}" type="datetimeFigureOut">
              <a:rPr lang="pl-PL" smtClean="0"/>
              <a:t>2016-11-16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F367-0FD3-41FA-BAAD-15C418DD89E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A89-36AF-47EE-9E17-51E17625E8FD}" type="datetimeFigureOut">
              <a:rPr lang="pl-PL" smtClean="0"/>
              <a:t>2016-11-16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F367-0FD3-41FA-BAAD-15C418DD89E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9A89-36AF-47EE-9E17-51E17625E8FD}" type="datetimeFigureOut">
              <a:rPr lang="pl-PL" smtClean="0"/>
              <a:t>2016-11-16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F367-0FD3-41FA-BAAD-15C418DD89E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B9A89-36AF-47EE-9E17-51E17625E8FD}" type="datetimeFigureOut">
              <a:rPr lang="pl-PL" smtClean="0"/>
              <a:t>2016-11-16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DF367-0FD3-41FA-BAAD-15C418DD89E3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18.pn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19.png"/><Relationship Id="rId9" Type="http://schemas.microsoft.com/office/2007/relationships/diagramDrawing" Target="../diagrams/drawing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10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19.png"/><Relationship Id="rId9" Type="http://schemas.microsoft.com/office/2007/relationships/diagramDrawing" Target="../diagrams/drawing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24949" y="0"/>
            <a:ext cx="9363862" cy="66229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a 5"/>
          <p:cNvGrpSpPr/>
          <p:nvPr/>
        </p:nvGrpSpPr>
        <p:grpSpPr>
          <a:xfrm>
            <a:off x="467545" y="2882958"/>
            <a:ext cx="2448272" cy="1122105"/>
            <a:chOff x="0" y="5749"/>
            <a:chExt cx="4536504" cy="744003"/>
          </a:xfrm>
        </p:grpSpPr>
        <p:sp>
          <p:nvSpPr>
            <p:cNvPr id="7" name="Prostokąt zaokrąglony 6"/>
            <p:cNvSpPr/>
            <p:nvPr/>
          </p:nvSpPr>
          <p:spPr>
            <a:xfrm>
              <a:off x="0" y="5749"/>
              <a:ext cx="4536504" cy="744003"/>
            </a:xfrm>
            <a:prstGeom prst="roundRect">
              <a:avLst/>
            </a:prstGeom>
            <a:gradFill rotWithShape="0">
              <a:gsLst>
                <a:gs pos="0">
                  <a:srgbClr val="002060"/>
                </a:gs>
                <a:gs pos="80000">
                  <a:schemeClr val="accent1">
                    <a:hueOff val="0"/>
                    <a:satOff val="0"/>
                    <a:lumOff val="0"/>
                    <a:alphaOff val="0"/>
                    <a:shade val="93000"/>
                    <a:satMod val="13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pole tekstowe 7"/>
            <p:cNvSpPr txBox="1"/>
            <p:nvPr/>
          </p:nvSpPr>
          <p:spPr>
            <a:xfrm>
              <a:off x="36319" y="42068"/>
              <a:ext cx="4463866" cy="67136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800" b="1" kern="1200" dirty="0"/>
                <a:t>                                       </a:t>
              </a:r>
              <a:r>
                <a:rPr lang="pl-PL" sz="2800" kern="1200" dirty="0"/>
                <a:t>                                    </a:t>
              </a:r>
            </a:p>
          </p:txBody>
        </p:sp>
      </p:grpSp>
      <p:sp>
        <p:nvSpPr>
          <p:cNvPr id="9" name="Prostokąt 8"/>
          <p:cNvSpPr/>
          <p:nvPr/>
        </p:nvSpPr>
        <p:spPr>
          <a:xfrm>
            <a:off x="971601" y="3234652"/>
            <a:ext cx="144016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Oslo,  2016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-26293" y="195262"/>
            <a:ext cx="9144000" cy="64674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2267744" y="1556792"/>
            <a:ext cx="430222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500" dirty="0">
                <a:solidFill>
                  <a:schemeClr val="bg1"/>
                </a:solidFill>
              </a:rPr>
              <a:t>norsk kompetansebevis for bygg- og anleggsbransjen </a:t>
            </a:r>
            <a:endParaRPr lang="pl-PL" sz="1500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48385791"/>
              </p:ext>
            </p:extLst>
          </p:nvPr>
        </p:nvGraphicFramePr>
        <p:xfrm>
          <a:off x="405247" y="2348880"/>
          <a:ext cx="8280920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2384884" y="1628800"/>
            <a:ext cx="4374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500" dirty="0">
                <a:solidFill>
                  <a:schemeClr val="bg1"/>
                </a:solidFill>
              </a:rPr>
              <a:t>norsk kompetansebevis for bygg- og anleggsbransjen </a:t>
            </a:r>
            <a:endParaRPr lang="pl-PL" sz="1500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736676482"/>
              </p:ext>
            </p:extLst>
          </p:nvPr>
        </p:nvGraphicFramePr>
        <p:xfrm>
          <a:off x="827584" y="1597968"/>
          <a:ext cx="7802946" cy="452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88640"/>
            <a:ext cx="9144000" cy="64674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2267744" y="1628800"/>
            <a:ext cx="432048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500" dirty="0">
                <a:solidFill>
                  <a:schemeClr val="bg1"/>
                </a:solidFill>
              </a:rPr>
              <a:t>norsk kompetansebevis for bygg- og anleggsbransjen </a:t>
            </a:r>
            <a:endParaRPr lang="pl-PL" sz="1500" dirty="0">
              <a:solidFill>
                <a:schemeClr val="bg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115616" y="2060848"/>
            <a:ext cx="18002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500" b="1" i="1" dirty="0">
                <a:solidFill>
                  <a:schemeClr val="bg1"/>
                </a:solidFill>
              </a:rPr>
              <a:t>SERTIFISERT</a:t>
            </a:r>
          </a:p>
        </p:txBody>
      </p:sp>
      <p:sp>
        <p:nvSpPr>
          <p:cNvPr id="5" name="Prostokąt 4"/>
          <p:cNvSpPr/>
          <p:nvPr/>
        </p:nvSpPr>
        <p:spPr>
          <a:xfrm>
            <a:off x="287524" y="2537902"/>
            <a:ext cx="345638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500" b="1" i="1" dirty="0" err="1"/>
              <a:t>Arbeidsmiljø</a:t>
            </a:r>
            <a:r>
              <a:rPr lang="pl-PL" sz="1500" b="1" i="1" dirty="0"/>
              <a:t>, </a:t>
            </a:r>
            <a:r>
              <a:rPr lang="pl-PL" sz="1500" b="1" i="1" dirty="0" err="1"/>
              <a:t>ansvar</a:t>
            </a:r>
            <a:r>
              <a:rPr lang="pl-PL" sz="1500" b="1" i="1" dirty="0"/>
              <a:t> </a:t>
            </a:r>
          </a:p>
          <a:p>
            <a:r>
              <a:rPr lang="pl-PL" sz="1500" b="1" i="1" dirty="0"/>
              <a:t>       </a:t>
            </a:r>
            <a:r>
              <a:rPr lang="pl-PL" sz="1500" b="1" i="1" dirty="0" err="1"/>
              <a:t>og</a:t>
            </a:r>
            <a:r>
              <a:rPr lang="pl-PL" sz="1500" b="1" i="1" dirty="0"/>
              <a:t> </a:t>
            </a:r>
            <a:r>
              <a:rPr lang="pl-PL" sz="1500" b="1" i="1" dirty="0" err="1"/>
              <a:t>konsekvenser</a:t>
            </a:r>
            <a:endParaRPr lang="pl-PL" sz="1500" b="1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500" b="1" i="1" dirty="0" err="1"/>
              <a:t>Masseforflyttings-maskiner</a:t>
            </a:r>
            <a:endParaRPr lang="pl-PL" sz="1500" b="1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500" b="1" i="1" dirty="0"/>
              <a:t>Truck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500" b="1" i="1" dirty="0" err="1"/>
              <a:t>Lofteredskap</a:t>
            </a:r>
            <a:endParaRPr lang="pl-PL" sz="1500" b="1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500" b="1" i="1" dirty="0" err="1"/>
              <a:t>Mobilkran</a:t>
            </a:r>
            <a:endParaRPr lang="pl-PL" sz="1500" b="1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500" b="1" i="1" dirty="0" err="1"/>
              <a:t>Tårnkran</a:t>
            </a:r>
            <a:endParaRPr lang="pl-PL" sz="1500" b="1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500" b="1" i="1" dirty="0" err="1"/>
              <a:t>Portalkran</a:t>
            </a:r>
            <a:endParaRPr lang="pl-PL" sz="1500" b="1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500" b="1" i="1" dirty="0" err="1"/>
              <a:t>Bro</a:t>
            </a:r>
            <a:r>
              <a:rPr lang="pl-PL" sz="1500" b="1" i="1" dirty="0"/>
              <a:t>- </a:t>
            </a:r>
            <a:r>
              <a:rPr lang="pl-PL" sz="1500" b="1" i="1" dirty="0" err="1"/>
              <a:t>og</a:t>
            </a:r>
            <a:r>
              <a:rPr lang="pl-PL" sz="1500" b="1" i="1" dirty="0"/>
              <a:t> </a:t>
            </a:r>
            <a:r>
              <a:rPr lang="pl-PL" sz="1500" b="1" i="1" dirty="0" err="1"/>
              <a:t>Traverskran</a:t>
            </a:r>
            <a:endParaRPr lang="pl-PL" sz="1500" b="1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500" b="1" i="1" dirty="0" err="1"/>
              <a:t>Lastebilkran</a:t>
            </a:r>
            <a:r>
              <a:rPr lang="pl-PL" sz="1500" b="1" i="1" dirty="0"/>
              <a:t> HDS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1115616" y="2060848"/>
            <a:ext cx="23042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500" b="1" i="1" dirty="0">
                <a:solidFill>
                  <a:schemeClr val="bg1"/>
                </a:solidFill>
              </a:rPr>
              <a:t>DOKUMENTERT</a:t>
            </a:r>
          </a:p>
        </p:txBody>
      </p:sp>
      <p:sp>
        <p:nvSpPr>
          <p:cNvPr id="4" name="Prostokąt 3"/>
          <p:cNvSpPr/>
          <p:nvPr/>
        </p:nvSpPr>
        <p:spPr>
          <a:xfrm>
            <a:off x="251520" y="2574920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500" b="1" i="1" dirty="0"/>
              <a:t>Personløft A+B+C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500" b="1" i="1" dirty="0"/>
              <a:t>Fallsikring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500" b="1" i="1" dirty="0"/>
              <a:t>Stillas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500" b="1" i="1" dirty="0"/>
              <a:t>Varme arbeider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500" b="1" i="1" dirty="0"/>
              <a:t>Anhuker og Signalgiver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500" b="1" i="1" dirty="0"/>
              <a:t>Sikker bruk av verktøy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500" b="1" i="1" dirty="0"/>
              <a:t>HMS</a:t>
            </a:r>
          </a:p>
        </p:txBody>
      </p:sp>
      <p:sp>
        <p:nvSpPr>
          <p:cNvPr id="5" name="Prostokąt 4"/>
          <p:cNvSpPr/>
          <p:nvPr/>
        </p:nvSpPr>
        <p:spPr>
          <a:xfrm>
            <a:off x="2267744" y="1628800"/>
            <a:ext cx="432048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500" dirty="0">
                <a:solidFill>
                  <a:schemeClr val="bg1"/>
                </a:solidFill>
              </a:rPr>
              <a:t>norsk kompetansebevis for bygg- og anleggsbransjen </a:t>
            </a:r>
            <a:endParaRPr lang="pl-PL" sz="1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46879777"/>
              </p:ext>
            </p:extLst>
          </p:nvPr>
        </p:nvGraphicFramePr>
        <p:xfrm>
          <a:off x="647564" y="2348880"/>
          <a:ext cx="7848872" cy="341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Obraz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85" y="1430407"/>
            <a:ext cx="4966314" cy="72251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307" y="1412776"/>
            <a:ext cx="4968671" cy="719390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27339389"/>
              </p:ext>
            </p:extLst>
          </p:nvPr>
        </p:nvGraphicFramePr>
        <p:xfrm>
          <a:off x="157243" y="2636912"/>
          <a:ext cx="4702789" cy="3125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1026001" y="2540598"/>
            <a:ext cx="2444643" cy="549918"/>
            <a:chOff x="4" y="157088"/>
            <a:chExt cx="2444643" cy="549918"/>
          </a:xfrm>
        </p:grpSpPr>
        <p:sp>
          <p:nvSpPr>
            <p:cNvPr id="7" name="Pagon 6"/>
            <p:cNvSpPr/>
            <p:nvPr/>
          </p:nvSpPr>
          <p:spPr>
            <a:xfrm>
              <a:off x="4" y="157088"/>
              <a:ext cx="2444643" cy="549918"/>
            </a:xfrm>
            <a:prstGeom prst="chevron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Pagon 4"/>
            <p:cNvSpPr txBox="1"/>
            <p:nvPr/>
          </p:nvSpPr>
          <p:spPr>
            <a:xfrm>
              <a:off x="274963" y="157088"/>
              <a:ext cx="1894725" cy="5499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3600" kern="1200" dirty="0"/>
            </a:p>
          </p:txBody>
        </p:sp>
      </p:grpSp>
      <p:pic>
        <p:nvPicPr>
          <p:cNvPr id="9" name="Obraz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3954" y="2540598"/>
            <a:ext cx="1688738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2776"/>
            <a:ext cx="4968671" cy="71939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53" y="2457475"/>
            <a:ext cx="2554445" cy="65842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899592" y="2492896"/>
            <a:ext cx="180600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500" b="1" dirty="0" err="1">
                <a:solidFill>
                  <a:schemeClr val="bg1"/>
                </a:solidFill>
              </a:rPr>
              <a:t>Våre</a:t>
            </a:r>
            <a:r>
              <a:rPr lang="pl-PL" sz="2500" b="1" dirty="0">
                <a:solidFill>
                  <a:schemeClr val="bg1"/>
                </a:solidFill>
              </a:rPr>
              <a:t> </a:t>
            </a:r>
            <a:r>
              <a:rPr lang="pl-PL" sz="2500" b="1" dirty="0" err="1">
                <a:solidFill>
                  <a:schemeClr val="bg1"/>
                </a:solidFill>
              </a:rPr>
              <a:t>verdier</a:t>
            </a:r>
            <a:endParaRPr lang="pl-PL" sz="2500" dirty="0">
              <a:solidFill>
                <a:schemeClr val="bg1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230747326"/>
              </p:ext>
            </p:extLst>
          </p:nvPr>
        </p:nvGraphicFramePr>
        <p:xfrm>
          <a:off x="2195736" y="2348880"/>
          <a:ext cx="5184576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6632"/>
            <a:ext cx="9144000" cy="6467475"/>
          </a:xfrm>
          <a:prstGeom prst="rect">
            <a:avLst/>
          </a:prstGeom>
          <a:ln>
            <a:noFill/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2776"/>
            <a:ext cx="4968671" cy="71939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06" y="2420888"/>
            <a:ext cx="2554445" cy="658425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1097110" y="2476991"/>
            <a:ext cx="201343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500" dirty="0" err="1">
                <a:solidFill>
                  <a:schemeClr val="bg1"/>
                </a:solidFill>
              </a:rPr>
              <a:t>Våre</a:t>
            </a:r>
            <a:r>
              <a:rPr lang="pl-PL" sz="2500" dirty="0">
                <a:solidFill>
                  <a:schemeClr val="bg1"/>
                </a:solidFill>
              </a:rPr>
              <a:t> </a:t>
            </a:r>
            <a:r>
              <a:rPr lang="pl-PL" sz="2500" dirty="0" err="1">
                <a:solidFill>
                  <a:schemeClr val="bg1"/>
                </a:solidFill>
              </a:rPr>
              <a:t>tjenester</a:t>
            </a:r>
            <a:endParaRPr lang="pl-PL" sz="2500" dirty="0">
              <a:solidFill>
                <a:schemeClr val="bg1"/>
              </a:solidFill>
            </a:endParaRPr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1799502646"/>
              </p:ext>
            </p:extLst>
          </p:nvPr>
        </p:nvGraphicFramePr>
        <p:xfrm>
          <a:off x="107505" y="3788982"/>
          <a:ext cx="4536504" cy="253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9" name="Grupa 18"/>
          <p:cNvGrpSpPr/>
          <p:nvPr/>
        </p:nvGrpSpPr>
        <p:grpSpPr>
          <a:xfrm>
            <a:off x="98749" y="3194663"/>
            <a:ext cx="7425579" cy="448023"/>
            <a:chOff x="-2745059" y="2688425"/>
            <a:chExt cx="7425579" cy="448023"/>
          </a:xfrm>
        </p:grpSpPr>
        <p:sp>
          <p:nvSpPr>
            <p:cNvPr id="20" name="Prostokąt zaokrąglony 19"/>
            <p:cNvSpPr/>
            <p:nvPr/>
          </p:nvSpPr>
          <p:spPr>
            <a:xfrm>
              <a:off x="-2745059" y="2688425"/>
              <a:ext cx="7425579" cy="448023"/>
            </a:xfrm>
            <a:prstGeom prst="roundRect">
              <a:avLst/>
            </a:prstGeom>
            <a:gradFill rotWithShape="0">
              <a:gsLst>
                <a:gs pos="0">
                  <a:srgbClr val="002060"/>
                </a:gs>
                <a:gs pos="80000">
                  <a:schemeClr val="accent1">
                    <a:hueOff val="0"/>
                    <a:satOff val="0"/>
                    <a:lumOff val="0"/>
                    <a:alphaOff val="0"/>
                    <a:shade val="93000"/>
                    <a:satMod val="13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pole tekstowe 20"/>
            <p:cNvSpPr txBox="1"/>
            <p:nvPr/>
          </p:nvSpPr>
          <p:spPr>
            <a:xfrm>
              <a:off x="-2736304" y="2725802"/>
              <a:ext cx="7200799" cy="3732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b="1" i="1" dirty="0" err="1"/>
                <a:t>Rekruttering</a:t>
              </a:r>
              <a:r>
                <a:rPr lang="pl-PL" b="1" i="1" dirty="0"/>
                <a:t> </a:t>
              </a:r>
              <a:r>
                <a:rPr lang="pl-PL" b="1" i="1" dirty="0" err="1"/>
                <a:t>og</a:t>
              </a:r>
              <a:r>
                <a:rPr lang="pl-PL" b="1" i="1" dirty="0"/>
                <a:t> </a:t>
              </a:r>
              <a:r>
                <a:rPr lang="pl-PL" b="1" i="1" dirty="0" err="1"/>
                <a:t>bemanning</a:t>
              </a:r>
              <a:r>
                <a:rPr lang="pl-PL" b="1" i="1" dirty="0"/>
                <a:t> </a:t>
              </a:r>
              <a:r>
                <a:rPr lang="pl-PL" b="1" i="1" dirty="0" err="1"/>
                <a:t>av</a:t>
              </a:r>
              <a:r>
                <a:rPr lang="pl-PL" b="1" i="1" dirty="0"/>
                <a:t> </a:t>
              </a:r>
              <a:r>
                <a:rPr lang="pl-PL" b="1" i="1" dirty="0" err="1"/>
                <a:t>kvalifiserte</a:t>
              </a:r>
              <a:r>
                <a:rPr lang="pl-PL" b="1" i="1" dirty="0"/>
                <a:t> </a:t>
              </a:r>
              <a:r>
                <a:rPr lang="pl-PL" b="1" i="1" dirty="0" err="1"/>
                <a:t>medarbeidere</a:t>
              </a:r>
              <a:r>
                <a:rPr lang="pl-PL" b="1" i="1" dirty="0"/>
                <a:t> </a:t>
              </a:r>
              <a:r>
                <a:rPr lang="pl-PL" b="1" i="1" dirty="0" err="1"/>
                <a:t>med</a:t>
              </a:r>
              <a:r>
                <a:rPr lang="pl-PL" b="1" i="1" dirty="0"/>
                <a:t> </a:t>
              </a:r>
              <a:r>
                <a:rPr lang="pl-PL" b="1" i="1" dirty="0" err="1"/>
                <a:t>erfaring</a:t>
              </a:r>
              <a:r>
                <a:rPr lang="pl-PL" b="1" i="1" dirty="0"/>
                <a:t>: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7504" y="188640"/>
            <a:ext cx="9144000" cy="64674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323528" y="2276872"/>
            <a:ext cx="50405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b="1" dirty="0">
                <a:solidFill>
                  <a:schemeClr val="bg1"/>
                </a:solidFill>
              </a:rPr>
              <a:t>Pågående Prosjekter:</a:t>
            </a:r>
          </a:p>
          <a:p>
            <a:r>
              <a:rPr lang="nb-NO" sz="2000" b="1" dirty="0">
                <a:solidFill>
                  <a:schemeClr val="bg1"/>
                </a:solidFill>
              </a:rPr>
              <a:t>Gjennom et samarbeid med norsk vikarbyrå har vi medarbeidere som siden april 2016 jobber hos vår kunde på et prosjekt i Vestfold - Holmestrand tunnel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9" y="1412776"/>
            <a:ext cx="4968671" cy="7193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4664"/>
            <a:ext cx="9124010" cy="64533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01483140"/>
              </p:ext>
            </p:extLst>
          </p:nvPr>
        </p:nvGraphicFramePr>
        <p:xfrm>
          <a:off x="2689797" y="908720"/>
          <a:ext cx="3744416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1" y="1"/>
            <a:ext cx="9420071" cy="6662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upa 3"/>
          <p:cNvGrpSpPr/>
          <p:nvPr/>
        </p:nvGrpSpPr>
        <p:grpSpPr>
          <a:xfrm>
            <a:off x="863588" y="3013764"/>
            <a:ext cx="7416824" cy="1092082"/>
            <a:chOff x="0" y="5749"/>
            <a:chExt cx="4536504" cy="744003"/>
          </a:xfrm>
        </p:grpSpPr>
        <p:sp>
          <p:nvSpPr>
            <p:cNvPr id="5" name="Prostokąt zaokrąglony 4"/>
            <p:cNvSpPr/>
            <p:nvPr/>
          </p:nvSpPr>
          <p:spPr>
            <a:xfrm>
              <a:off x="0" y="5749"/>
              <a:ext cx="4536504" cy="744003"/>
            </a:xfrm>
            <a:prstGeom prst="roundRect">
              <a:avLst/>
            </a:prstGeom>
            <a:gradFill rotWithShape="0">
              <a:gsLst>
                <a:gs pos="0">
                  <a:srgbClr val="002060"/>
                </a:gs>
                <a:gs pos="80000">
                  <a:schemeClr val="accent1">
                    <a:hueOff val="0"/>
                    <a:satOff val="0"/>
                    <a:lumOff val="0"/>
                    <a:alphaOff val="0"/>
                    <a:shade val="93000"/>
                    <a:satMod val="13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ole tekstowe 5"/>
            <p:cNvSpPr txBox="1"/>
            <p:nvPr/>
          </p:nvSpPr>
          <p:spPr>
            <a:xfrm>
              <a:off x="36319" y="42068"/>
              <a:ext cx="4463866" cy="67136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800" b="1" kern="1200" dirty="0"/>
                <a:t>                                       </a:t>
              </a:r>
              <a:r>
                <a:rPr lang="pl-PL" sz="2800" kern="1200" dirty="0"/>
                <a:t>                                    </a:t>
              </a:r>
            </a:p>
          </p:txBody>
        </p:sp>
      </p:grpSp>
      <p:sp>
        <p:nvSpPr>
          <p:cNvPr id="3" name="Prostokąt 2"/>
          <p:cNvSpPr/>
          <p:nvPr/>
        </p:nvSpPr>
        <p:spPr>
          <a:xfrm>
            <a:off x="1043608" y="3244334"/>
            <a:ext cx="691276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500" b="1" dirty="0" err="1">
                <a:solidFill>
                  <a:schemeClr val="bg1"/>
                </a:solidFill>
              </a:rPr>
              <a:t>Takk</a:t>
            </a:r>
            <a:r>
              <a:rPr lang="pl-PL" sz="3500" b="1" dirty="0">
                <a:solidFill>
                  <a:schemeClr val="bg1"/>
                </a:solidFill>
              </a:rPr>
              <a:t> for </a:t>
            </a:r>
            <a:r>
              <a:rPr lang="pl-PL" sz="3500" b="1" dirty="0" err="1">
                <a:solidFill>
                  <a:schemeClr val="bg1"/>
                </a:solidFill>
              </a:rPr>
              <a:t>din</a:t>
            </a:r>
            <a:r>
              <a:rPr lang="pl-PL" sz="3500" b="1" dirty="0">
                <a:solidFill>
                  <a:schemeClr val="bg1"/>
                </a:solidFill>
              </a:rPr>
              <a:t> </a:t>
            </a:r>
            <a:r>
              <a:rPr lang="pl-PL" sz="3500" b="1" dirty="0" err="1">
                <a:solidFill>
                  <a:schemeClr val="bg1"/>
                </a:solidFill>
              </a:rPr>
              <a:t>oppmerksomhet</a:t>
            </a:r>
            <a:r>
              <a:rPr lang="pl-PL" sz="35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11563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1" y="0"/>
            <a:ext cx="9194341" cy="6503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619" y="0"/>
            <a:ext cx="9410708" cy="66561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35822672"/>
              </p:ext>
            </p:extLst>
          </p:nvPr>
        </p:nvGraphicFramePr>
        <p:xfrm>
          <a:off x="611560" y="2060848"/>
          <a:ext cx="8208912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</p:pic>
      <p:grpSp>
        <p:nvGrpSpPr>
          <p:cNvPr id="9" name="Grupa 8"/>
          <p:cNvGrpSpPr/>
          <p:nvPr/>
        </p:nvGrpSpPr>
        <p:grpSpPr>
          <a:xfrm>
            <a:off x="683568" y="1916832"/>
            <a:ext cx="8002233" cy="2664296"/>
            <a:chOff x="601895" y="2100035"/>
            <a:chExt cx="8150571" cy="2487815"/>
          </a:xfrm>
        </p:grpSpPr>
        <p:sp>
          <p:nvSpPr>
            <p:cNvPr id="10" name="Dowolny kształt 9"/>
            <p:cNvSpPr/>
            <p:nvPr/>
          </p:nvSpPr>
          <p:spPr>
            <a:xfrm>
              <a:off x="619405" y="2100035"/>
              <a:ext cx="3732493" cy="669927"/>
            </a:xfrm>
            <a:custGeom>
              <a:avLst/>
              <a:gdLst>
                <a:gd name="connsiteX0" fmla="*/ 0 w 5145981"/>
                <a:gd name="connsiteY0" fmla="*/ 0 h 669927"/>
                <a:gd name="connsiteX1" fmla="*/ 4811018 w 5145981"/>
                <a:gd name="connsiteY1" fmla="*/ 0 h 669927"/>
                <a:gd name="connsiteX2" fmla="*/ 5145981 w 5145981"/>
                <a:gd name="connsiteY2" fmla="*/ 334964 h 669927"/>
                <a:gd name="connsiteX3" fmla="*/ 4811018 w 5145981"/>
                <a:gd name="connsiteY3" fmla="*/ 669927 h 669927"/>
                <a:gd name="connsiteX4" fmla="*/ 0 w 5145981"/>
                <a:gd name="connsiteY4" fmla="*/ 669927 h 669927"/>
                <a:gd name="connsiteX5" fmla="*/ 334964 w 5145981"/>
                <a:gd name="connsiteY5" fmla="*/ 334964 h 669927"/>
                <a:gd name="connsiteX6" fmla="*/ 0 w 5145981"/>
                <a:gd name="connsiteY6" fmla="*/ 0 h 66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5981" h="669927">
                  <a:moveTo>
                    <a:pt x="0" y="0"/>
                  </a:moveTo>
                  <a:lnTo>
                    <a:pt x="4811018" y="0"/>
                  </a:lnTo>
                  <a:lnTo>
                    <a:pt x="5145981" y="334964"/>
                  </a:lnTo>
                  <a:lnTo>
                    <a:pt x="4811018" y="669927"/>
                  </a:lnTo>
                  <a:lnTo>
                    <a:pt x="0" y="669927"/>
                  </a:lnTo>
                  <a:lnTo>
                    <a:pt x="334964" y="3349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0844" tIns="27940" rIns="334963" bIns="27940" numCol="1" spcCol="1270" anchor="ctr" anchorCtr="0">
              <a:noAutofit/>
            </a:bodyPr>
            <a:lstStyle/>
            <a:p>
              <a:pPr marL="0" lvl="0" indent="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3000" kern="1200" dirty="0"/>
                <a:t>Våre kompetanser</a:t>
              </a:r>
              <a:endParaRPr lang="pl-PL" sz="3000" kern="1200" dirty="0"/>
            </a:p>
          </p:txBody>
        </p:sp>
        <p:sp>
          <p:nvSpPr>
            <p:cNvPr id="11" name="Dowolny kształt 10"/>
            <p:cNvSpPr/>
            <p:nvPr/>
          </p:nvSpPr>
          <p:spPr>
            <a:xfrm>
              <a:off x="619405" y="2863752"/>
              <a:ext cx="6976931" cy="669927"/>
            </a:xfrm>
            <a:custGeom>
              <a:avLst/>
              <a:gdLst>
                <a:gd name="connsiteX0" fmla="*/ 0 w 6589943"/>
                <a:gd name="connsiteY0" fmla="*/ 0 h 669927"/>
                <a:gd name="connsiteX1" fmla="*/ 6254980 w 6589943"/>
                <a:gd name="connsiteY1" fmla="*/ 0 h 669927"/>
                <a:gd name="connsiteX2" fmla="*/ 6589943 w 6589943"/>
                <a:gd name="connsiteY2" fmla="*/ 334964 h 669927"/>
                <a:gd name="connsiteX3" fmla="*/ 6254980 w 6589943"/>
                <a:gd name="connsiteY3" fmla="*/ 669927 h 669927"/>
                <a:gd name="connsiteX4" fmla="*/ 0 w 6589943"/>
                <a:gd name="connsiteY4" fmla="*/ 669927 h 669927"/>
                <a:gd name="connsiteX5" fmla="*/ 334964 w 6589943"/>
                <a:gd name="connsiteY5" fmla="*/ 334964 h 669927"/>
                <a:gd name="connsiteX6" fmla="*/ 0 w 6589943"/>
                <a:gd name="connsiteY6" fmla="*/ 0 h 66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89943" h="669927">
                  <a:moveTo>
                    <a:pt x="0" y="0"/>
                  </a:moveTo>
                  <a:lnTo>
                    <a:pt x="6254980" y="0"/>
                  </a:lnTo>
                  <a:lnTo>
                    <a:pt x="6589943" y="334964"/>
                  </a:lnTo>
                  <a:lnTo>
                    <a:pt x="6254980" y="669927"/>
                  </a:lnTo>
                  <a:lnTo>
                    <a:pt x="0" y="669927"/>
                  </a:lnTo>
                  <a:lnTo>
                    <a:pt x="334964" y="3349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5284" tIns="10160" rIns="334963" bIns="10160" numCol="1" spcCol="1270" anchor="ctr" anchorCtr="0">
              <a:noAutofit/>
            </a:bodyPr>
            <a:lstStyle/>
            <a:p>
              <a:pPr marL="0" lvl="0" indent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700" kern="1200" dirty="0"/>
                <a:t>    </a:t>
              </a:r>
              <a:r>
                <a:rPr lang="nb-NO" sz="1700" kern="1200" dirty="0"/>
                <a:t>Våre faglige rådgivere og trenere har flere års erfaring i sitt yrke</a:t>
              </a:r>
              <a:endParaRPr lang="pl-PL" sz="1700" kern="1200" dirty="0"/>
            </a:p>
          </p:txBody>
        </p:sp>
        <p:sp>
          <p:nvSpPr>
            <p:cNvPr id="12" name="Dowolny kształt 11"/>
            <p:cNvSpPr/>
            <p:nvPr/>
          </p:nvSpPr>
          <p:spPr>
            <a:xfrm>
              <a:off x="601895" y="3646827"/>
              <a:ext cx="8150571" cy="941023"/>
            </a:xfrm>
            <a:custGeom>
              <a:avLst/>
              <a:gdLst>
                <a:gd name="connsiteX0" fmla="*/ 0 w 7329124"/>
                <a:gd name="connsiteY0" fmla="*/ 0 h 1168239"/>
                <a:gd name="connsiteX1" fmla="*/ 6745005 w 7329124"/>
                <a:gd name="connsiteY1" fmla="*/ 0 h 1168239"/>
                <a:gd name="connsiteX2" fmla="*/ 7329124 w 7329124"/>
                <a:gd name="connsiteY2" fmla="*/ 584120 h 1168239"/>
                <a:gd name="connsiteX3" fmla="*/ 6745005 w 7329124"/>
                <a:gd name="connsiteY3" fmla="*/ 1168239 h 1168239"/>
                <a:gd name="connsiteX4" fmla="*/ 0 w 7329124"/>
                <a:gd name="connsiteY4" fmla="*/ 1168239 h 1168239"/>
                <a:gd name="connsiteX5" fmla="*/ 584120 w 7329124"/>
                <a:gd name="connsiteY5" fmla="*/ 584120 h 1168239"/>
                <a:gd name="connsiteX6" fmla="*/ 0 w 7329124"/>
                <a:gd name="connsiteY6" fmla="*/ 0 h 116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29124" h="1168239">
                  <a:moveTo>
                    <a:pt x="0" y="0"/>
                  </a:moveTo>
                  <a:lnTo>
                    <a:pt x="6745005" y="0"/>
                  </a:lnTo>
                  <a:lnTo>
                    <a:pt x="7329124" y="584120"/>
                  </a:lnTo>
                  <a:lnTo>
                    <a:pt x="6745005" y="1168239"/>
                  </a:lnTo>
                  <a:lnTo>
                    <a:pt x="0" y="1168239"/>
                  </a:lnTo>
                  <a:lnTo>
                    <a:pt x="584120" y="58412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1900" tIns="8890" rIns="584119" bIns="8890" numCol="1" spcCol="1270" anchor="ctr" anchorCtr="0">
              <a:noAutofit/>
            </a:bodyPr>
            <a:lstStyle/>
            <a:p>
              <a:pPr marL="0" lvl="0" indent="0" defTabSz="6223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700" kern="1200" dirty="0"/>
                <a:t>Kontinuerlig utvikling: rådgivere og trenere i Botus Consulting Training Services har nødvendige sertifikater og deltar på seminarier for å aktualizere sin kunnskap</a:t>
              </a:r>
              <a:endParaRPr lang="pl-PL" sz="1700" kern="1200"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98521757"/>
              </p:ext>
            </p:extLst>
          </p:nvPr>
        </p:nvGraphicFramePr>
        <p:xfrm>
          <a:off x="629562" y="1844824"/>
          <a:ext cx="7884876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74597798"/>
              </p:ext>
            </p:extLst>
          </p:nvPr>
        </p:nvGraphicFramePr>
        <p:xfrm>
          <a:off x="323528" y="1700808"/>
          <a:ext cx="6984776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/>
          <p:cNvSpPr/>
          <p:nvPr/>
        </p:nvSpPr>
        <p:spPr>
          <a:xfrm>
            <a:off x="251520" y="980728"/>
            <a:ext cx="33843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dirty="0" err="1">
                <a:solidFill>
                  <a:schemeClr val="bg1"/>
                </a:solidFill>
              </a:rPr>
              <a:t>Vår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erfaring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i</a:t>
            </a:r>
            <a:r>
              <a:rPr lang="en-US" sz="3000" dirty="0">
                <a:solidFill>
                  <a:schemeClr val="bg1"/>
                </a:solidFill>
              </a:rPr>
              <a:t> Norge:</a:t>
            </a:r>
            <a:endParaRPr lang="pl-PL" sz="3000" dirty="0">
              <a:solidFill>
                <a:schemeClr val="bg1"/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995970611"/>
              </p:ext>
            </p:extLst>
          </p:nvPr>
        </p:nvGraphicFramePr>
        <p:xfrm>
          <a:off x="251520" y="1700808"/>
          <a:ext cx="8568952" cy="2952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602</Words>
  <Application>Microsoft Office PowerPoint</Application>
  <PresentationFormat>Pokaz na ekranie (4:3)</PresentationFormat>
  <Paragraphs>74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KOMP</dc:creator>
  <cp:lastModifiedBy>Eva Czarnota</cp:lastModifiedBy>
  <cp:revision>40</cp:revision>
  <dcterms:created xsi:type="dcterms:W3CDTF">2016-10-24T14:43:17Z</dcterms:created>
  <dcterms:modified xsi:type="dcterms:W3CDTF">2016-11-16T09:18:12Z</dcterms:modified>
</cp:coreProperties>
</file>